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24"/>
  </p:notesMasterIdLst>
  <p:sldIdLst>
    <p:sldId id="256" r:id="rId5"/>
    <p:sldId id="275" r:id="rId6"/>
    <p:sldId id="288" r:id="rId7"/>
    <p:sldId id="291" r:id="rId8"/>
    <p:sldId id="290" r:id="rId9"/>
    <p:sldId id="257" r:id="rId10"/>
    <p:sldId id="276" r:id="rId11"/>
    <p:sldId id="277" r:id="rId12"/>
    <p:sldId id="286" r:id="rId13"/>
    <p:sldId id="283" r:id="rId14"/>
    <p:sldId id="279" r:id="rId15"/>
    <p:sldId id="278" r:id="rId16"/>
    <p:sldId id="289" r:id="rId17"/>
    <p:sldId id="280" r:id="rId18"/>
    <p:sldId id="281" r:id="rId19"/>
    <p:sldId id="282" r:id="rId20"/>
    <p:sldId id="287" r:id="rId21"/>
    <p:sldId id="285" r:id="rId22"/>
    <p:sldId id="284" r:id="rId23"/>
  </p:sldIdLst>
  <p:sldSz cx="12192000" cy="6858000"/>
  <p:notesSz cx="9144000" cy="6858000"/>
  <p:embeddedFontLst>
    <p:embeddedFont>
      <p:font typeface="Franklin Gothic" panose="020B0604020202020204" charset="0"/>
      <p:bold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gIXfWF7UroenX2qODK+h9Q2sdS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2EC9B-136F-4F88-8784-006ACF3C2FAF}" v="31" dt="2025-10-27T09:42:22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52" autoAdjust="0"/>
  </p:normalViewPr>
  <p:slideViewPr>
    <p:cSldViewPr snapToGrid="0">
      <p:cViewPr varScale="1">
        <p:scale>
          <a:sx n="143" d="100"/>
          <a:sy n="143" d="100"/>
        </p:scale>
        <p:origin x="93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1.fntdata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customschemas.google.com/relationships/presentationmetadata" Target="metadata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e Rødahl  Olsen" userId="b42d28f1-3447-4f53-9af8-f36019c01b0d" providerId="ADAL" clId="{D33C9612-FE37-448B-819F-5A1835A82CC8}"/>
    <pc:docChg chg="undo custSel addSld delSld modSld sldOrd">
      <pc:chgData name="Eline Rødahl  Olsen" userId="b42d28f1-3447-4f53-9af8-f36019c01b0d" providerId="ADAL" clId="{D33C9612-FE37-448B-819F-5A1835A82CC8}" dt="2025-10-28T13:23:09.034" v="3373" actId="20577"/>
      <pc:docMkLst>
        <pc:docMk/>
      </pc:docMkLst>
      <pc:sldChg chg="modSp mod">
        <pc:chgData name="Eline Rødahl  Olsen" userId="b42d28f1-3447-4f53-9af8-f36019c01b0d" providerId="ADAL" clId="{D33C9612-FE37-448B-819F-5A1835A82CC8}" dt="2025-10-17T10:57:13.456" v="48" actId="20577"/>
        <pc:sldMkLst>
          <pc:docMk/>
          <pc:sldMk cId="0" sldId="256"/>
        </pc:sldMkLst>
        <pc:spChg chg="mod">
          <ac:chgData name="Eline Rødahl  Olsen" userId="b42d28f1-3447-4f53-9af8-f36019c01b0d" providerId="ADAL" clId="{D33C9612-FE37-448B-819F-5A1835A82CC8}" dt="2025-10-17T10:57:13.456" v="48" actId="20577"/>
          <ac:spMkLst>
            <pc:docMk/>
            <pc:sldMk cId="0" sldId="256"/>
            <ac:spMk id="60" creationId="{00000000-0000-0000-0000-000000000000}"/>
          </ac:spMkLst>
        </pc:spChg>
      </pc:sldChg>
      <pc:sldChg chg="modSp mod">
        <pc:chgData name="Eline Rødahl  Olsen" userId="b42d28f1-3447-4f53-9af8-f36019c01b0d" providerId="ADAL" clId="{D33C9612-FE37-448B-819F-5A1835A82CC8}" dt="2025-10-23T10:21:52.180" v="3035" actId="1076"/>
        <pc:sldMkLst>
          <pc:docMk/>
          <pc:sldMk cId="0" sldId="257"/>
        </pc:sldMkLst>
        <pc:spChg chg="mod">
          <ac:chgData name="Eline Rødahl  Olsen" userId="b42d28f1-3447-4f53-9af8-f36019c01b0d" providerId="ADAL" clId="{D33C9612-FE37-448B-819F-5A1835A82CC8}" dt="2025-10-23T10:21:52.180" v="3035" actId="1076"/>
          <ac:spMkLst>
            <pc:docMk/>
            <pc:sldMk cId="0" sldId="257"/>
            <ac:spMk id="65" creationId="{00000000-0000-0000-0000-000000000000}"/>
          </ac:spMkLst>
        </pc:spChg>
        <pc:spChg chg="mod">
          <ac:chgData name="Eline Rødahl  Olsen" userId="b42d28f1-3447-4f53-9af8-f36019c01b0d" providerId="ADAL" clId="{D33C9612-FE37-448B-819F-5A1835A82CC8}" dt="2025-10-17T10:57:40.037" v="64" actId="1076"/>
          <ac:spMkLst>
            <pc:docMk/>
            <pc:sldMk cId="0" sldId="257"/>
            <ac:spMk id="66" creationId="{00000000-0000-0000-0000-000000000000}"/>
          </ac:spMkLst>
        </pc:spChg>
      </pc:sldChg>
      <pc:sldChg chg="del">
        <pc:chgData name="Eline Rødahl  Olsen" userId="b42d28f1-3447-4f53-9af8-f36019c01b0d" providerId="ADAL" clId="{D33C9612-FE37-448B-819F-5A1835A82CC8}" dt="2025-10-17T11:00:20.598" v="387" actId="47"/>
        <pc:sldMkLst>
          <pc:docMk/>
          <pc:sldMk cId="0" sldId="258"/>
        </pc:sldMkLst>
      </pc:sldChg>
      <pc:sldChg chg="del">
        <pc:chgData name="Eline Rødahl  Olsen" userId="b42d28f1-3447-4f53-9af8-f36019c01b0d" providerId="ADAL" clId="{D33C9612-FE37-448B-819F-5A1835A82CC8}" dt="2025-10-17T11:03:12.100" v="1019" actId="47"/>
        <pc:sldMkLst>
          <pc:docMk/>
          <pc:sldMk cId="0" sldId="259"/>
        </pc:sldMkLst>
      </pc:sldChg>
      <pc:sldChg chg="del">
        <pc:chgData name="Eline Rødahl  Olsen" userId="b42d28f1-3447-4f53-9af8-f36019c01b0d" providerId="ADAL" clId="{D33C9612-FE37-448B-819F-5A1835A82CC8}" dt="2025-10-17T11:03:52.158" v="1071" actId="47"/>
        <pc:sldMkLst>
          <pc:docMk/>
          <pc:sldMk cId="0" sldId="260"/>
        </pc:sldMkLst>
      </pc:sldChg>
      <pc:sldChg chg="del">
        <pc:chgData name="Eline Rødahl  Olsen" userId="b42d28f1-3447-4f53-9af8-f36019c01b0d" providerId="ADAL" clId="{D33C9612-FE37-448B-819F-5A1835A82CC8}" dt="2025-10-17T11:03:54.928" v="1073" actId="47"/>
        <pc:sldMkLst>
          <pc:docMk/>
          <pc:sldMk cId="0" sldId="261"/>
        </pc:sldMkLst>
      </pc:sldChg>
      <pc:sldChg chg="del">
        <pc:chgData name="Eline Rødahl  Olsen" userId="b42d28f1-3447-4f53-9af8-f36019c01b0d" providerId="ADAL" clId="{D33C9612-FE37-448B-819F-5A1835A82CC8}" dt="2025-10-17T11:03:54.019" v="1072" actId="47"/>
        <pc:sldMkLst>
          <pc:docMk/>
          <pc:sldMk cId="0" sldId="262"/>
        </pc:sldMkLst>
      </pc:sldChg>
      <pc:sldChg chg="del">
        <pc:chgData name="Eline Rødahl  Olsen" userId="b42d28f1-3447-4f53-9af8-f36019c01b0d" providerId="ADAL" clId="{D33C9612-FE37-448B-819F-5A1835A82CC8}" dt="2025-10-17T11:04:23.529" v="1164" actId="47"/>
        <pc:sldMkLst>
          <pc:docMk/>
          <pc:sldMk cId="0" sldId="263"/>
        </pc:sldMkLst>
      </pc:sldChg>
      <pc:sldChg chg="del">
        <pc:chgData name="Eline Rødahl  Olsen" userId="b42d28f1-3447-4f53-9af8-f36019c01b0d" providerId="ADAL" clId="{D33C9612-FE37-448B-819F-5A1835A82CC8}" dt="2025-10-17T11:04:36.139" v="1188" actId="47"/>
        <pc:sldMkLst>
          <pc:docMk/>
          <pc:sldMk cId="0" sldId="264"/>
        </pc:sldMkLst>
      </pc:sldChg>
      <pc:sldChg chg="del">
        <pc:chgData name="Eline Rødahl  Olsen" userId="b42d28f1-3447-4f53-9af8-f36019c01b0d" providerId="ADAL" clId="{D33C9612-FE37-448B-819F-5A1835A82CC8}" dt="2025-10-17T11:04:45.615" v="1205" actId="47"/>
        <pc:sldMkLst>
          <pc:docMk/>
          <pc:sldMk cId="0" sldId="265"/>
        </pc:sldMkLst>
      </pc:sldChg>
      <pc:sldChg chg="del">
        <pc:chgData name="Eline Rødahl  Olsen" userId="b42d28f1-3447-4f53-9af8-f36019c01b0d" providerId="ADAL" clId="{D33C9612-FE37-448B-819F-5A1835A82CC8}" dt="2025-10-17T11:05:08.709" v="1240" actId="47"/>
        <pc:sldMkLst>
          <pc:docMk/>
          <pc:sldMk cId="0" sldId="266"/>
        </pc:sldMkLst>
      </pc:sldChg>
      <pc:sldChg chg="del">
        <pc:chgData name="Eline Rødahl  Olsen" userId="b42d28f1-3447-4f53-9af8-f36019c01b0d" providerId="ADAL" clId="{D33C9612-FE37-448B-819F-5A1835A82CC8}" dt="2025-10-17T11:05:52.852" v="1308" actId="47"/>
        <pc:sldMkLst>
          <pc:docMk/>
          <pc:sldMk cId="0" sldId="267"/>
        </pc:sldMkLst>
      </pc:sldChg>
      <pc:sldChg chg="del">
        <pc:chgData name="Eline Rødahl  Olsen" userId="b42d28f1-3447-4f53-9af8-f36019c01b0d" providerId="ADAL" clId="{D33C9612-FE37-448B-819F-5A1835A82CC8}" dt="2025-10-17T11:05:56.738" v="1309" actId="47"/>
        <pc:sldMkLst>
          <pc:docMk/>
          <pc:sldMk cId="0" sldId="268"/>
        </pc:sldMkLst>
      </pc:sldChg>
      <pc:sldChg chg="del">
        <pc:chgData name="Eline Rødahl  Olsen" userId="b42d28f1-3447-4f53-9af8-f36019c01b0d" providerId="ADAL" clId="{D33C9612-FE37-448B-819F-5A1835A82CC8}" dt="2025-10-17T10:58:12.067" v="95" actId="47"/>
        <pc:sldMkLst>
          <pc:docMk/>
          <pc:sldMk cId="0" sldId="269"/>
        </pc:sldMkLst>
      </pc:sldChg>
      <pc:sldChg chg="del">
        <pc:chgData name="Eline Rødahl  Olsen" userId="b42d28f1-3447-4f53-9af8-f36019c01b0d" providerId="ADAL" clId="{D33C9612-FE37-448B-819F-5A1835A82CC8}" dt="2025-10-17T11:05:58.506" v="1310" actId="47"/>
        <pc:sldMkLst>
          <pc:docMk/>
          <pc:sldMk cId="0" sldId="270"/>
        </pc:sldMkLst>
      </pc:sldChg>
      <pc:sldChg chg="del">
        <pc:chgData name="Eline Rødahl  Olsen" userId="b42d28f1-3447-4f53-9af8-f36019c01b0d" providerId="ADAL" clId="{D33C9612-FE37-448B-819F-5A1835A82CC8}" dt="2025-10-17T11:06:35.676" v="1474" actId="47"/>
        <pc:sldMkLst>
          <pc:docMk/>
          <pc:sldMk cId="0" sldId="271"/>
        </pc:sldMkLst>
      </pc:sldChg>
      <pc:sldChg chg="del">
        <pc:chgData name="Eline Rødahl  Olsen" userId="b42d28f1-3447-4f53-9af8-f36019c01b0d" providerId="ADAL" clId="{D33C9612-FE37-448B-819F-5A1835A82CC8}" dt="2025-10-17T11:06:36.933" v="1475" actId="47"/>
        <pc:sldMkLst>
          <pc:docMk/>
          <pc:sldMk cId="0" sldId="272"/>
        </pc:sldMkLst>
      </pc:sldChg>
      <pc:sldChg chg="del">
        <pc:chgData name="Eline Rødahl  Olsen" userId="b42d28f1-3447-4f53-9af8-f36019c01b0d" providerId="ADAL" clId="{D33C9612-FE37-448B-819F-5A1835A82CC8}" dt="2025-10-17T11:06:39.206" v="1477" actId="47"/>
        <pc:sldMkLst>
          <pc:docMk/>
          <pc:sldMk cId="0" sldId="273"/>
        </pc:sldMkLst>
      </pc:sldChg>
      <pc:sldChg chg="del">
        <pc:chgData name="Eline Rødahl  Olsen" userId="b42d28f1-3447-4f53-9af8-f36019c01b0d" providerId="ADAL" clId="{D33C9612-FE37-448B-819F-5A1835A82CC8}" dt="2025-10-17T11:06:38.276" v="1476" actId="47"/>
        <pc:sldMkLst>
          <pc:docMk/>
          <pc:sldMk cId="0" sldId="274"/>
        </pc:sldMkLst>
      </pc:sldChg>
      <pc:sldChg chg="add del">
        <pc:chgData name="Eline Rødahl  Olsen" userId="b42d28f1-3447-4f53-9af8-f36019c01b0d" providerId="ADAL" clId="{D33C9612-FE37-448B-819F-5A1835A82CC8}" dt="2025-10-27T09:33:48.117" v="3056"/>
        <pc:sldMkLst>
          <pc:docMk/>
          <pc:sldMk cId="1424877805" sldId="275"/>
        </pc:sldMkLst>
      </pc:sldChg>
      <pc:sldChg chg="modSp add del mod">
        <pc:chgData name="Eline Rødahl  Olsen" userId="b42d28f1-3447-4f53-9af8-f36019c01b0d" providerId="ADAL" clId="{D33C9612-FE37-448B-819F-5A1835A82CC8}" dt="2025-10-17T11:08:53.993" v="1669" actId="47"/>
        <pc:sldMkLst>
          <pc:docMk/>
          <pc:sldMk cId="4051821142" sldId="275"/>
        </pc:sldMkLst>
      </pc:sldChg>
      <pc:sldChg chg="addSp delSp modSp add mod">
        <pc:chgData name="Eline Rødahl  Olsen" userId="b42d28f1-3447-4f53-9af8-f36019c01b0d" providerId="ADAL" clId="{D33C9612-FE37-448B-819F-5A1835A82CC8}" dt="2025-10-23T10:21:49.561" v="3034" actId="1076"/>
        <pc:sldMkLst>
          <pc:docMk/>
          <pc:sldMk cId="1007107185" sldId="276"/>
        </pc:sldMkLst>
        <pc:spChg chg="mod">
          <ac:chgData name="Eline Rødahl  Olsen" userId="b42d28f1-3447-4f53-9af8-f36019c01b0d" providerId="ADAL" clId="{D33C9612-FE37-448B-819F-5A1835A82CC8}" dt="2025-10-23T10:21:49.561" v="3034" actId="1076"/>
          <ac:spMkLst>
            <pc:docMk/>
            <pc:sldMk cId="1007107185" sldId="276"/>
            <ac:spMk id="65" creationId="{C2043A64-9487-9669-2E5F-41C95D83C3FF}"/>
          </ac:spMkLst>
        </pc:spChg>
        <pc:spChg chg="mod">
          <ac:chgData name="Eline Rødahl  Olsen" userId="b42d28f1-3447-4f53-9af8-f36019c01b0d" providerId="ADAL" clId="{D33C9612-FE37-448B-819F-5A1835A82CC8}" dt="2025-10-17T10:58:23.589" v="111" actId="20577"/>
          <ac:spMkLst>
            <pc:docMk/>
            <pc:sldMk cId="1007107185" sldId="276"/>
            <ac:spMk id="66" creationId="{A9863229-F395-EC62-68B1-F944E070CA8A}"/>
          </ac:spMkLst>
        </pc:spChg>
      </pc:sldChg>
      <pc:sldChg chg="addSp delSp modSp add mod">
        <pc:chgData name="Eline Rødahl  Olsen" userId="b42d28f1-3447-4f53-9af8-f36019c01b0d" providerId="ADAL" clId="{D33C9612-FE37-448B-819F-5A1835A82CC8}" dt="2025-10-27T09:38:20.777" v="3241" actId="115"/>
        <pc:sldMkLst>
          <pc:docMk/>
          <pc:sldMk cId="1440191943" sldId="277"/>
        </pc:sldMkLst>
        <pc:spChg chg="mod">
          <ac:chgData name="Eline Rødahl  Olsen" userId="b42d28f1-3447-4f53-9af8-f36019c01b0d" providerId="ADAL" clId="{D33C9612-FE37-448B-819F-5A1835A82CC8}" dt="2025-10-27T09:38:20.777" v="3241" actId="115"/>
          <ac:spMkLst>
            <pc:docMk/>
            <pc:sldMk cId="1440191943" sldId="277"/>
            <ac:spMk id="65" creationId="{74E06834-366F-FB5F-17FB-13636682EAFD}"/>
          </ac:spMkLst>
        </pc:spChg>
        <pc:spChg chg="mod">
          <ac:chgData name="Eline Rødahl  Olsen" userId="b42d28f1-3447-4f53-9af8-f36019c01b0d" providerId="ADAL" clId="{D33C9612-FE37-448B-819F-5A1835A82CC8}" dt="2025-10-17T11:00:44.222" v="451" actId="14100"/>
          <ac:spMkLst>
            <pc:docMk/>
            <pc:sldMk cId="1440191943" sldId="277"/>
            <ac:spMk id="66" creationId="{F4B4C8BB-B4BE-BCBE-6798-AB0408D397FF}"/>
          </ac:spMkLst>
        </pc:spChg>
      </pc:sldChg>
      <pc:sldChg chg="modSp add mod">
        <pc:chgData name="Eline Rødahl  Olsen" userId="b42d28f1-3447-4f53-9af8-f36019c01b0d" providerId="ADAL" clId="{D33C9612-FE37-448B-819F-5A1835A82CC8}" dt="2025-10-23T10:22:18.041" v="3037" actId="1076"/>
        <pc:sldMkLst>
          <pc:docMk/>
          <pc:sldMk cId="1065848394" sldId="278"/>
        </pc:sldMkLst>
        <pc:spChg chg="mod">
          <ac:chgData name="Eline Rødahl  Olsen" userId="b42d28f1-3447-4f53-9af8-f36019c01b0d" providerId="ADAL" clId="{D33C9612-FE37-448B-819F-5A1835A82CC8}" dt="2025-10-23T10:22:18.041" v="3037" actId="1076"/>
          <ac:spMkLst>
            <pc:docMk/>
            <pc:sldMk cId="1065848394" sldId="278"/>
            <ac:spMk id="65" creationId="{00529661-5EDE-342F-2D6A-A10CACE8B76E}"/>
          </ac:spMkLst>
        </pc:spChg>
        <pc:spChg chg="mod">
          <ac:chgData name="Eline Rødahl  Olsen" userId="b42d28f1-3447-4f53-9af8-f36019c01b0d" providerId="ADAL" clId="{D33C9612-FE37-448B-819F-5A1835A82CC8}" dt="2025-10-17T11:02:20.998" v="873" actId="20577"/>
          <ac:spMkLst>
            <pc:docMk/>
            <pc:sldMk cId="1065848394" sldId="278"/>
            <ac:spMk id="66" creationId="{C8B7835C-C9D2-1A76-D8AF-CC8B3081CF52}"/>
          </ac:spMkLst>
        </pc:spChg>
      </pc:sldChg>
      <pc:sldChg chg="modSp add mod ord">
        <pc:chgData name="Eline Rødahl  Olsen" userId="b42d28f1-3447-4f53-9af8-f36019c01b0d" providerId="ADAL" clId="{D33C9612-FE37-448B-819F-5A1835A82CC8}" dt="2025-10-23T10:20:51.948" v="3013"/>
        <pc:sldMkLst>
          <pc:docMk/>
          <pc:sldMk cId="1573368918" sldId="279"/>
        </pc:sldMkLst>
        <pc:spChg chg="mod">
          <ac:chgData name="Eline Rødahl  Olsen" userId="b42d28f1-3447-4f53-9af8-f36019c01b0d" providerId="ADAL" clId="{D33C9612-FE37-448B-819F-5A1835A82CC8}" dt="2025-10-23T10:20:37.082" v="3011" actId="1076"/>
          <ac:spMkLst>
            <pc:docMk/>
            <pc:sldMk cId="1573368918" sldId="279"/>
            <ac:spMk id="65" creationId="{54A967D3-3422-4ED3-E2EF-229FE26FEB67}"/>
          </ac:spMkLst>
        </pc:spChg>
        <pc:spChg chg="mod">
          <ac:chgData name="Eline Rødahl  Olsen" userId="b42d28f1-3447-4f53-9af8-f36019c01b0d" providerId="ADAL" clId="{D33C9612-FE37-448B-819F-5A1835A82CC8}" dt="2025-10-23T10:20:10.839" v="3003" actId="20577"/>
          <ac:spMkLst>
            <pc:docMk/>
            <pc:sldMk cId="1573368918" sldId="279"/>
            <ac:spMk id="66" creationId="{B791129B-B5DF-F93A-0E5C-83CA21DD7D58}"/>
          </ac:spMkLst>
        </pc:spChg>
      </pc:sldChg>
      <pc:sldChg chg="modSp add mod">
        <pc:chgData name="Eline Rødahl  Olsen" userId="b42d28f1-3447-4f53-9af8-f36019c01b0d" providerId="ADAL" clId="{D33C9612-FE37-448B-819F-5A1835A82CC8}" dt="2025-10-17T11:04:20.982" v="1163" actId="20577"/>
        <pc:sldMkLst>
          <pc:docMk/>
          <pc:sldMk cId="3349139393" sldId="280"/>
        </pc:sldMkLst>
        <pc:spChg chg="mod">
          <ac:chgData name="Eline Rødahl  Olsen" userId="b42d28f1-3447-4f53-9af8-f36019c01b0d" providerId="ADAL" clId="{D33C9612-FE37-448B-819F-5A1835A82CC8}" dt="2025-10-17T11:04:20.982" v="1163" actId="20577"/>
          <ac:spMkLst>
            <pc:docMk/>
            <pc:sldMk cId="3349139393" sldId="280"/>
            <ac:spMk id="65" creationId="{18E9EDD1-B1B5-60FD-010B-48652ABBAAB2}"/>
          </ac:spMkLst>
        </pc:spChg>
        <pc:spChg chg="mod">
          <ac:chgData name="Eline Rødahl  Olsen" userId="b42d28f1-3447-4f53-9af8-f36019c01b0d" providerId="ADAL" clId="{D33C9612-FE37-448B-819F-5A1835A82CC8}" dt="2025-10-17T11:04:01.032" v="1083" actId="20577"/>
          <ac:spMkLst>
            <pc:docMk/>
            <pc:sldMk cId="3349139393" sldId="280"/>
            <ac:spMk id="66" creationId="{3ADE201A-B301-D7A0-CE20-91D2B913A6A3}"/>
          </ac:spMkLst>
        </pc:spChg>
      </pc:sldChg>
      <pc:sldChg chg="modSp add mod">
        <pc:chgData name="Eline Rødahl  Olsen" userId="b42d28f1-3447-4f53-9af8-f36019c01b0d" providerId="ADAL" clId="{D33C9612-FE37-448B-819F-5A1835A82CC8}" dt="2025-10-17T11:04:52.766" v="1206" actId="20577"/>
        <pc:sldMkLst>
          <pc:docMk/>
          <pc:sldMk cId="3797858435" sldId="281"/>
        </pc:sldMkLst>
        <pc:spChg chg="mod">
          <ac:chgData name="Eline Rødahl  Olsen" userId="b42d28f1-3447-4f53-9af8-f36019c01b0d" providerId="ADAL" clId="{D33C9612-FE37-448B-819F-5A1835A82CC8}" dt="2025-10-17T11:04:32.562" v="1187" actId="20577"/>
          <ac:spMkLst>
            <pc:docMk/>
            <pc:sldMk cId="3797858435" sldId="281"/>
            <ac:spMk id="65" creationId="{D72809C5-E955-6D09-8CF1-8587DA2C30D4}"/>
          </ac:spMkLst>
        </pc:spChg>
        <pc:spChg chg="mod">
          <ac:chgData name="Eline Rødahl  Olsen" userId="b42d28f1-3447-4f53-9af8-f36019c01b0d" providerId="ADAL" clId="{D33C9612-FE37-448B-819F-5A1835A82CC8}" dt="2025-10-17T11:04:52.766" v="1206" actId="20577"/>
          <ac:spMkLst>
            <pc:docMk/>
            <pc:sldMk cId="3797858435" sldId="281"/>
            <ac:spMk id="66" creationId="{39714280-880E-59B1-D655-FD7DE048F4DA}"/>
          </ac:spMkLst>
        </pc:spChg>
      </pc:sldChg>
      <pc:sldChg chg="modSp add mod">
        <pc:chgData name="Eline Rødahl  Olsen" userId="b42d28f1-3447-4f53-9af8-f36019c01b0d" providerId="ADAL" clId="{D33C9612-FE37-448B-819F-5A1835A82CC8}" dt="2025-10-17T11:05:05.808" v="1239" actId="20577"/>
        <pc:sldMkLst>
          <pc:docMk/>
          <pc:sldMk cId="2057518497" sldId="282"/>
        </pc:sldMkLst>
        <pc:spChg chg="mod">
          <ac:chgData name="Eline Rødahl  Olsen" userId="b42d28f1-3447-4f53-9af8-f36019c01b0d" providerId="ADAL" clId="{D33C9612-FE37-448B-819F-5A1835A82CC8}" dt="2025-10-17T11:05:05.808" v="1239" actId="20577"/>
          <ac:spMkLst>
            <pc:docMk/>
            <pc:sldMk cId="2057518497" sldId="282"/>
            <ac:spMk id="65" creationId="{1FEF8B0A-51EE-2E56-A0CD-FCBA097EB8D1}"/>
          </ac:spMkLst>
        </pc:spChg>
        <pc:spChg chg="mod">
          <ac:chgData name="Eline Rødahl  Olsen" userId="b42d28f1-3447-4f53-9af8-f36019c01b0d" providerId="ADAL" clId="{D33C9612-FE37-448B-819F-5A1835A82CC8}" dt="2025-10-17T11:04:42.612" v="1204" actId="20577"/>
          <ac:spMkLst>
            <pc:docMk/>
            <pc:sldMk cId="2057518497" sldId="282"/>
            <ac:spMk id="66" creationId="{2459531E-58CA-56FB-7E76-910EC71B6EDB}"/>
          </ac:spMkLst>
        </pc:spChg>
      </pc:sldChg>
      <pc:sldChg chg="modSp add mod">
        <pc:chgData name="Eline Rødahl  Olsen" userId="b42d28f1-3447-4f53-9af8-f36019c01b0d" providerId="ADAL" clId="{D33C9612-FE37-448B-819F-5A1835A82CC8}" dt="2025-10-27T09:36:28.452" v="3082" actId="20577"/>
        <pc:sldMkLst>
          <pc:docMk/>
          <pc:sldMk cId="526432608" sldId="283"/>
        </pc:sldMkLst>
        <pc:spChg chg="mod">
          <ac:chgData name="Eline Rødahl  Olsen" userId="b42d28f1-3447-4f53-9af8-f36019c01b0d" providerId="ADAL" clId="{D33C9612-FE37-448B-819F-5A1835A82CC8}" dt="2025-10-27T09:36:28.452" v="3082" actId="20577"/>
          <ac:spMkLst>
            <pc:docMk/>
            <pc:sldMk cId="526432608" sldId="283"/>
            <ac:spMk id="65" creationId="{B000D817-6DD8-C974-945E-4E35EA200831}"/>
          </ac:spMkLst>
        </pc:spChg>
        <pc:spChg chg="mod">
          <ac:chgData name="Eline Rødahl  Olsen" userId="b42d28f1-3447-4f53-9af8-f36019c01b0d" providerId="ADAL" clId="{D33C9612-FE37-448B-819F-5A1835A82CC8}" dt="2025-10-17T11:08:25.671" v="1660" actId="20577"/>
          <ac:spMkLst>
            <pc:docMk/>
            <pc:sldMk cId="526432608" sldId="283"/>
            <ac:spMk id="66" creationId="{890AB230-45C9-D17A-1F30-4D13BC54BFEA}"/>
          </ac:spMkLst>
        </pc:spChg>
      </pc:sldChg>
      <pc:sldChg chg="modSp add mod">
        <pc:chgData name="Eline Rødahl  Olsen" userId="b42d28f1-3447-4f53-9af8-f36019c01b0d" providerId="ADAL" clId="{D33C9612-FE37-448B-819F-5A1835A82CC8}" dt="2025-10-23T10:28:27.148" v="3055" actId="20577"/>
        <pc:sldMkLst>
          <pc:docMk/>
          <pc:sldMk cId="1679195419" sldId="284"/>
        </pc:sldMkLst>
        <pc:spChg chg="mod">
          <ac:chgData name="Eline Rødahl  Olsen" userId="b42d28f1-3447-4f53-9af8-f36019c01b0d" providerId="ADAL" clId="{D33C9612-FE37-448B-819F-5A1835A82CC8}" dt="2025-10-23T10:28:27.148" v="3055" actId="20577"/>
          <ac:spMkLst>
            <pc:docMk/>
            <pc:sldMk cId="1679195419" sldId="284"/>
            <ac:spMk id="65" creationId="{E47A4B34-E57A-8C78-812C-8FD3E3D3B053}"/>
          </ac:spMkLst>
        </pc:spChg>
        <pc:spChg chg="mod">
          <ac:chgData name="Eline Rødahl  Olsen" userId="b42d28f1-3447-4f53-9af8-f36019c01b0d" providerId="ADAL" clId="{D33C9612-FE37-448B-819F-5A1835A82CC8}" dt="2025-10-17T11:06:04.482" v="1333" actId="20577"/>
          <ac:spMkLst>
            <pc:docMk/>
            <pc:sldMk cId="1679195419" sldId="284"/>
            <ac:spMk id="66" creationId="{BFE5225C-435A-153E-F661-8901148F1080}"/>
          </ac:spMkLst>
        </pc:spChg>
      </pc:sldChg>
      <pc:sldChg chg="modSp add mod">
        <pc:chgData name="Eline Rødahl  Olsen" userId="b42d28f1-3447-4f53-9af8-f36019c01b0d" providerId="ADAL" clId="{D33C9612-FE37-448B-819F-5A1835A82CC8}" dt="2025-10-17T11:06:51.755" v="1517" actId="20577"/>
        <pc:sldMkLst>
          <pc:docMk/>
          <pc:sldMk cId="4137580066" sldId="285"/>
        </pc:sldMkLst>
        <pc:spChg chg="mod">
          <ac:chgData name="Eline Rødahl  Olsen" userId="b42d28f1-3447-4f53-9af8-f36019c01b0d" providerId="ADAL" clId="{D33C9612-FE37-448B-819F-5A1835A82CC8}" dt="2025-10-17T11:06:46.370" v="1479" actId="20577"/>
          <ac:spMkLst>
            <pc:docMk/>
            <pc:sldMk cId="4137580066" sldId="285"/>
            <ac:spMk id="65" creationId="{2C4063B7-4C25-4067-F512-8D53E66EDD92}"/>
          </ac:spMkLst>
        </pc:spChg>
        <pc:spChg chg="mod">
          <ac:chgData name="Eline Rødahl  Olsen" userId="b42d28f1-3447-4f53-9af8-f36019c01b0d" providerId="ADAL" clId="{D33C9612-FE37-448B-819F-5A1835A82CC8}" dt="2025-10-17T11:06:51.755" v="1517" actId="20577"/>
          <ac:spMkLst>
            <pc:docMk/>
            <pc:sldMk cId="4137580066" sldId="285"/>
            <ac:spMk id="66" creationId="{410721EB-A627-36CA-2927-2F2785DAB68A}"/>
          </ac:spMkLst>
        </pc:spChg>
      </pc:sldChg>
      <pc:sldChg chg="addSp modSp add mod">
        <pc:chgData name="Eline Rødahl  Olsen" userId="b42d28f1-3447-4f53-9af8-f36019c01b0d" providerId="ADAL" clId="{D33C9612-FE37-448B-819F-5A1835A82CC8}" dt="2025-10-23T10:07:01.405" v="2475" actId="20577"/>
        <pc:sldMkLst>
          <pc:docMk/>
          <pc:sldMk cId="2591082782" sldId="286"/>
        </pc:sldMkLst>
        <pc:spChg chg="add mod">
          <ac:chgData name="Eline Rødahl  Olsen" userId="b42d28f1-3447-4f53-9af8-f36019c01b0d" providerId="ADAL" clId="{D33C9612-FE37-448B-819F-5A1835A82CC8}" dt="2025-10-23T10:07:01.405" v="2475" actId="20577"/>
          <ac:spMkLst>
            <pc:docMk/>
            <pc:sldMk cId="2591082782" sldId="286"/>
            <ac:spMk id="2" creationId="{70852051-E95C-D522-3D3F-67480BF9FC05}"/>
          </ac:spMkLst>
        </pc:spChg>
        <pc:spChg chg="mod">
          <ac:chgData name="Eline Rødahl  Olsen" userId="b42d28f1-3447-4f53-9af8-f36019c01b0d" providerId="ADAL" clId="{D33C9612-FE37-448B-819F-5A1835A82CC8}" dt="2025-10-17T11:09:09.979" v="1698" actId="20577"/>
          <ac:spMkLst>
            <pc:docMk/>
            <pc:sldMk cId="2591082782" sldId="286"/>
            <ac:spMk id="65" creationId="{E3985C88-C6F5-B3AC-BFEA-DEFB8EF5C970}"/>
          </ac:spMkLst>
        </pc:spChg>
        <pc:spChg chg="mod">
          <ac:chgData name="Eline Rødahl  Olsen" userId="b42d28f1-3447-4f53-9af8-f36019c01b0d" providerId="ADAL" clId="{D33C9612-FE37-448B-819F-5A1835A82CC8}" dt="2025-10-17T11:09:08.345" v="1697" actId="20577"/>
          <ac:spMkLst>
            <pc:docMk/>
            <pc:sldMk cId="2591082782" sldId="286"/>
            <ac:spMk id="66" creationId="{265D9594-595A-28A6-1E67-B558525388A1}"/>
          </ac:spMkLst>
        </pc:spChg>
      </pc:sldChg>
      <pc:sldChg chg="modSp add mod">
        <pc:chgData name="Eline Rødahl  Olsen" userId="b42d28f1-3447-4f53-9af8-f36019c01b0d" providerId="ADAL" clId="{D33C9612-FE37-448B-819F-5A1835A82CC8}" dt="2025-10-23T10:09:50.167" v="2773" actId="1076"/>
        <pc:sldMkLst>
          <pc:docMk/>
          <pc:sldMk cId="1548902504" sldId="287"/>
        </pc:sldMkLst>
        <pc:spChg chg="mod">
          <ac:chgData name="Eline Rødahl  Olsen" userId="b42d28f1-3447-4f53-9af8-f36019c01b0d" providerId="ADAL" clId="{D33C9612-FE37-448B-819F-5A1835A82CC8}" dt="2025-10-23T10:09:50.167" v="2773" actId="1076"/>
          <ac:spMkLst>
            <pc:docMk/>
            <pc:sldMk cId="1548902504" sldId="287"/>
            <ac:spMk id="65" creationId="{181BC023-183B-478B-9862-5BE45C7C4122}"/>
          </ac:spMkLst>
        </pc:spChg>
        <pc:spChg chg="mod">
          <ac:chgData name="Eline Rødahl  Olsen" userId="b42d28f1-3447-4f53-9af8-f36019c01b0d" providerId="ADAL" clId="{D33C9612-FE37-448B-819F-5A1835A82CC8}" dt="2025-10-21T18:14:03.899" v="1709" actId="20577"/>
          <ac:spMkLst>
            <pc:docMk/>
            <pc:sldMk cId="1548902504" sldId="287"/>
            <ac:spMk id="66" creationId="{213459C5-E898-9EB0-9180-74363C0766C8}"/>
          </ac:spMkLst>
        </pc:spChg>
      </pc:sldChg>
      <pc:sldChg chg="modSp add mod ord">
        <pc:chgData name="Eline Rødahl  Olsen" userId="b42d28f1-3447-4f53-9af8-f36019c01b0d" providerId="ADAL" clId="{D33C9612-FE37-448B-819F-5A1835A82CC8}" dt="2025-10-23T10:17:46.496" v="2896"/>
        <pc:sldMkLst>
          <pc:docMk/>
          <pc:sldMk cId="148521645" sldId="288"/>
        </pc:sldMkLst>
        <pc:spChg chg="mod">
          <ac:chgData name="Eline Rødahl  Olsen" userId="b42d28f1-3447-4f53-9af8-f36019c01b0d" providerId="ADAL" clId="{D33C9612-FE37-448B-819F-5A1835A82CC8}" dt="2025-10-23T10:17:40.149" v="2894" actId="14100"/>
          <ac:spMkLst>
            <pc:docMk/>
            <pc:sldMk cId="148521645" sldId="288"/>
            <ac:spMk id="65" creationId="{51F84757-EC4C-B6B6-B15C-9757FB593191}"/>
          </ac:spMkLst>
        </pc:spChg>
        <pc:spChg chg="mod">
          <ac:chgData name="Eline Rødahl  Olsen" userId="b42d28f1-3447-4f53-9af8-f36019c01b0d" providerId="ADAL" clId="{D33C9612-FE37-448B-819F-5A1835A82CC8}" dt="2025-10-23T10:11:13.064" v="2783" actId="20577"/>
          <ac:spMkLst>
            <pc:docMk/>
            <pc:sldMk cId="148521645" sldId="288"/>
            <ac:spMk id="66" creationId="{C2533440-7A7A-C988-6EE7-3FC3DAA90CE1}"/>
          </ac:spMkLst>
        </pc:spChg>
      </pc:sldChg>
      <pc:sldChg chg="modSp add mod">
        <pc:chgData name="Eline Rødahl  Olsen" userId="b42d28f1-3447-4f53-9af8-f36019c01b0d" providerId="ADAL" clId="{D33C9612-FE37-448B-819F-5A1835A82CC8}" dt="2025-10-28T13:23:09.034" v="3373" actId="20577"/>
        <pc:sldMkLst>
          <pc:docMk/>
          <pc:sldMk cId="3979272229" sldId="289"/>
        </pc:sldMkLst>
        <pc:spChg chg="mod">
          <ac:chgData name="Eline Rødahl  Olsen" userId="b42d28f1-3447-4f53-9af8-f36019c01b0d" providerId="ADAL" clId="{D33C9612-FE37-448B-819F-5A1835A82CC8}" dt="2025-10-28T13:23:09.034" v="3373" actId="20577"/>
          <ac:spMkLst>
            <pc:docMk/>
            <pc:sldMk cId="3979272229" sldId="289"/>
            <ac:spMk id="65" creationId="{83C62097-17CD-E4D7-F86D-2A65A2649542}"/>
          </ac:spMkLst>
        </pc:spChg>
      </pc:sldChg>
      <pc:sldChg chg="modSp add mod">
        <pc:chgData name="Eline Rødahl  Olsen" userId="b42d28f1-3447-4f53-9af8-f36019c01b0d" providerId="ADAL" clId="{D33C9612-FE37-448B-819F-5A1835A82CC8}" dt="2025-10-27T09:37:36.083" v="3084" actId="20577"/>
        <pc:sldMkLst>
          <pc:docMk/>
          <pc:sldMk cId="1908008813" sldId="290"/>
        </pc:sldMkLst>
        <pc:spChg chg="mod">
          <ac:chgData name="Eline Rødahl  Olsen" userId="b42d28f1-3447-4f53-9af8-f36019c01b0d" providerId="ADAL" clId="{D33C9612-FE37-448B-819F-5A1835A82CC8}" dt="2025-10-27T09:37:36.083" v="3084" actId="20577"/>
          <ac:spMkLst>
            <pc:docMk/>
            <pc:sldMk cId="1908008813" sldId="290"/>
            <ac:spMk id="65" creationId="{78ABBAF6-4202-FFF8-2DF4-802CF5C0F400}"/>
          </ac:spMkLst>
        </pc:spChg>
      </pc:sldChg>
      <pc:sldChg chg="addSp delSp modSp add mod modAnim">
        <pc:chgData name="Eline Rødahl  Olsen" userId="b42d28f1-3447-4f53-9af8-f36019c01b0d" providerId="ADAL" clId="{D33C9612-FE37-448B-819F-5A1835A82CC8}" dt="2025-10-27T09:42:58.323" v="3261" actId="20577"/>
        <pc:sldMkLst>
          <pc:docMk/>
          <pc:sldMk cId="4091706052" sldId="291"/>
        </pc:sldMkLst>
        <pc:spChg chg="del mod">
          <ac:chgData name="Eline Rødahl  Olsen" userId="b42d28f1-3447-4f53-9af8-f36019c01b0d" providerId="ADAL" clId="{D33C9612-FE37-448B-819F-5A1835A82CC8}" dt="2025-10-27T09:42:26.337" v="3246" actId="478"/>
          <ac:spMkLst>
            <pc:docMk/>
            <pc:sldMk cId="4091706052" sldId="291"/>
            <ac:spMk id="65" creationId="{6AE41626-85EE-B375-7A59-0DF6AA989CED}"/>
          </ac:spMkLst>
        </pc:spChg>
        <pc:spChg chg="mod">
          <ac:chgData name="Eline Rødahl  Olsen" userId="b42d28f1-3447-4f53-9af8-f36019c01b0d" providerId="ADAL" clId="{D33C9612-FE37-448B-819F-5A1835A82CC8}" dt="2025-10-27T09:42:58.323" v="3261" actId="20577"/>
          <ac:spMkLst>
            <pc:docMk/>
            <pc:sldMk cId="4091706052" sldId="291"/>
            <ac:spMk id="66" creationId="{AB236F58-4C68-A8B4-7D81-E9D5EA5413C9}"/>
          </ac:spMkLst>
        </pc:spChg>
        <pc:picChg chg="add mod">
          <ac:chgData name="Eline Rødahl  Olsen" userId="b42d28f1-3447-4f53-9af8-f36019c01b0d" providerId="ADAL" clId="{D33C9612-FE37-448B-819F-5A1835A82CC8}" dt="2025-10-27T09:42:29.407" v="3247" actId="1076"/>
          <ac:picMkLst>
            <pc:docMk/>
            <pc:sldMk cId="4091706052" sldId="291"/>
            <ac:picMk id="2" creationId="{1E060AA9-1860-D67C-9217-2C7CA77DB64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o-NO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42C3F3EE-42FA-C2AC-8248-F0C2CEE0A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BBD968BB-115E-5C89-4DB2-7D795BBD80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868699D6-8654-DB1A-E6F1-7BBC21DD77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750117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993071DB-3891-9CD1-D6E3-EB141C5BE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A71C0279-6526-67A4-D142-6CF4A7394D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AD550FF9-D671-63F2-F973-92DCA7E398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66856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125B8871-1B7A-CE5D-C7E7-6DEEF2F71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E71B6496-3006-F4B5-8F75-97B3333282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E7A101AC-6EF3-05A1-8B1D-676DADA08D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2281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27983093-5883-15FF-1374-5E6DFB871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2917AC91-4323-BB23-F436-58EE085145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3DC81068-126C-8DE9-B5E8-1582E03BC1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1657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5E393E7C-9C7E-C9FE-7731-66EF713BF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2C38FC45-3696-A7B9-3E2A-B5F6A446B8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156669F2-6212-04A2-A1FC-2952A2D950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5634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5BF5BE93-4ABA-82E9-A026-D6364DE65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D7C909CB-D244-E361-86B8-F075B57AC0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353C517D-86FF-AC95-7247-1507094825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660478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93C34ACF-116A-DC5C-5B2D-0A4BA40DA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2D746394-A54A-58E3-1273-1E1144172A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F6FD58B3-C87A-C6FA-5CD7-D3E71A7D6C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050755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04E368B2-6870-674C-3F04-041C5C5CB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F8D09C14-62C2-8A60-C8E2-3FEF8460FE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566F3F93-F729-A560-A753-76856EEA3F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26435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3BC2ACDC-8400-AE85-479F-F2D842EE9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4E9EE533-1EB3-F554-C163-B78DCC901E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E3FBE2B0-C616-A0D9-E440-9F1B298AC6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877153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1119D4F0-941D-CE99-0BD7-AE3D2FE86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A9302C4A-3B1A-AF73-0050-CA73F3C466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1D9532C2-F8A1-103C-795E-F5EF09EA91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22732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>
          <a:extLst>
            <a:ext uri="{FF2B5EF4-FFF2-40B4-BE49-F238E27FC236}">
              <a16:creationId xmlns:a16="http://schemas.microsoft.com/office/drawing/2014/main" id="{223E9BEF-9DF4-6246-9429-9F466DEBF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:notes">
            <a:extLst>
              <a:ext uri="{FF2B5EF4-FFF2-40B4-BE49-F238E27FC236}">
                <a16:creationId xmlns:a16="http://schemas.microsoft.com/office/drawing/2014/main" id="{53481A6D-8DEB-7852-A017-8B21CF58F5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4" name="Google Shape;214;p16:notes">
            <a:extLst>
              <a:ext uri="{FF2B5EF4-FFF2-40B4-BE49-F238E27FC236}">
                <a16:creationId xmlns:a16="http://schemas.microsoft.com/office/drawing/2014/main" id="{6317AD84-8E9E-EDA1-F7A5-E084FFD39B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17082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A7BB3891-1DD8-8B5D-F518-21EDC3B94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B955A67C-3BB8-E00F-FD36-F192306EB9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BB751E60-3E91-B5E2-DC40-B1EE01C8EE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35454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CB7E78B0-A8F1-3A39-826F-2BF28465D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D42285CD-E9F2-A966-6DB9-E4CF2C4686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1B158CF8-03DE-797A-7A1D-3ABAA5B793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7146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6223162C-930B-1FE9-97D6-CBEA65F95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B57C7D94-5876-C43E-C245-98B9DCC585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1C6468F2-3C1A-A755-61FA-0B7806E834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39397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163827E0-B0BD-E68D-2382-AF2848B7D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A3DAFB9A-0803-9F2C-2081-038FB578E0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E3E84085-EA49-6A7D-C4D8-6871EA7079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14889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F72AF4D8-038E-3434-823D-D481CA10A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3C520B77-AB61-254E-2C67-2F93C97209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B9073C67-37BD-FB53-015D-E93A9A0422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03546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>
          <a:extLst>
            <a:ext uri="{FF2B5EF4-FFF2-40B4-BE49-F238E27FC236}">
              <a16:creationId xmlns:a16="http://schemas.microsoft.com/office/drawing/2014/main" id="{AD566EE0-9272-FFDD-6CA3-B8C8137F0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9da7b9be6a_0_4:notes">
            <a:extLst>
              <a:ext uri="{FF2B5EF4-FFF2-40B4-BE49-F238E27FC236}">
                <a16:creationId xmlns:a16="http://schemas.microsoft.com/office/drawing/2014/main" id="{43DFDA03-6DFA-BD2A-0FAF-9446F3C91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g29da7b9be6a_0_4:notes">
            <a:extLst>
              <a:ext uri="{FF2B5EF4-FFF2-40B4-BE49-F238E27FC236}">
                <a16:creationId xmlns:a16="http://schemas.microsoft.com/office/drawing/2014/main" id="{C549E7D7-A6DE-309C-7781-1F307523EC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05915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8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8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 og innhold">
  <p:cSld name="Tittel og innhold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9"/>
          <p:cNvSpPr/>
          <p:nvPr/>
        </p:nvSpPr>
        <p:spPr>
          <a:xfrm>
            <a:off x="575733" y="6216650"/>
            <a:ext cx="493184" cy="368300"/>
          </a:xfrm>
          <a:custGeom>
            <a:avLst/>
            <a:gdLst/>
            <a:ahLst/>
            <a:cxnLst/>
            <a:rect l="l" t="t" r="r" b="b"/>
            <a:pathLst>
              <a:path w="368934" h="368934" extrusionOk="0">
                <a:moveTo>
                  <a:pt x="184162" y="0"/>
                </a:moveTo>
                <a:lnTo>
                  <a:pt x="135203" y="6579"/>
                </a:lnTo>
                <a:lnTo>
                  <a:pt x="91210" y="25146"/>
                </a:lnTo>
                <a:lnTo>
                  <a:pt x="53938" y="53944"/>
                </a:lnTo>
                <a:lnTo>
                  <a:pt x="25142" y="91219"/>
                </a:lnTo>
                <a:lnTo>
                  <a:pt x="6578" y="135215"/>
                </a:lnTo>
                <a:lnTo>
                  <a:pt x="0" y="184175"/>
                </a:lnTo>
                <a:lnTo>
                  <a:pt x="6578" y="233131"/>
                </a:lnTo>
                <a:lnTo>
                  <a:pt x="25142" y="277125"/>
                </a:lnTo>
                <a:lnTo>
                  <a:pt x="53938" y="314401"/>
                </a:lnTo>
                <a:lnTo>
                  <a:pt x="91210" y="343201"/>
                </a:lnTo>
                <a:lnTo>
                  <a:pt x="135203" y="361770"/>
                </a:lnTo>
                <a:lnTo>
                  <a:pt x="184162" y="368350"/>
                </a:lnTo>
                <a:lnTo>
                  <a:pt x="233117" y="361770"/>
                </a:lnTo>
                <a:lnTo>
                  <a:pt x="277109" y="343201"/>
                </a:lnTo>
                <a:lnTo>
                  <a:pt x="314382" y="314401"/>
                </a:lnTo>
                <a:lnTo>
                  <a:pt x="343179" y="277125"/>
                </a:lnTo>
                <a:lnTo>
                  <a:pt x="361746" y="233131"/>
                </a:lnTo>
                <a:lnTo>
                  <a:pt x="368325" y="184175"/>
                </a:lnTo>
                <a:lnTo>
                  <a:pt x="361746" y="135215"/>
                </a:lnTo>
                <a:lnTo>
                  <a:pt x="343179" y="91219"/>
                </a:lnTo>
                <a:lnTo>
                  <a:pt x="314382" y="53944"/>
                </a:lnTo>
                <a:lnTo>
                  <a:pt x="277109" y="25146"/>
                </a:lnTo>
                <a:lnTo>
                  <a:pt x="233117" y="6579"/>
                </a:lnTo>
                <a:lnTo>
                  <a:pt x="18416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9"/>
          <p:cNvSpPr/>
          <p:nvPr/>
        </p:nvSpPr>
        <p:spPr>
          <a:xfrm>
            <a:off x="628651" y="6248400"/>
            <a:ext cx="387349" cy="101600"/>
          </a:xfrm>
          <a:custGeom>
            <a:avLst/>
            <a:gdLst/>
            <a:ahLst/>
            <a:cxnLst/>
            <a:rect l="l" t="t" r="r" b="b"/>
            <a:pathLst>
              <a:path w="290830" h="102870" extrusionOk="0">
                <a:moveTo>
                  <a:pt x="146380" y="0"/>
                </a:moveTo>
                <a:lnTo>
                  <a:pt x="88942" y="10810"/>
                </a:lnTo>
                <a:lnTo>
                  <a:pt x="47578" y="36523"/>
                </a:lnTo>
                <a:lnTo>
                  <a:pt x="20434" y="67063"/>
                </a:lnTo>
                <a:lnTo>
                  <a:pt x="4550" y="94627"/>
                </a:lnTo>
                <a:lnTo>
                  <a:pt x="0" y="102336"/>
                </a:lnTo>
                <a:lnTo>
                  <a:pt x="290436" y="102336"/>
                </a:lnTo>
                <a:lnTo>
                  <a:pt x="287197" y="96265"/>
                </a:lnTo>
                <a:lnTo>
                  <a:pt x="286418" y="94526"/>
                </a:lnTo>
                <a:lnTo>
                  <a:pt x="272940" y="69790"/>
                </a:lnTo>
                <a:lnTo>
                  <a:pt x="246568" y="38379"/>
                </a:lnTo>
                <a:lnTo>
                  <a:pt x="205126" y="11435"/>
                </a:lnTo>
                <a:lnTo>
                  <a:pt x="146380" y="0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9"/>
          <p:cNvSpPr/>
          <p:nvPr/>
        </p:nvSpPr>
        <p:spPr>
          <a:xfrm>
            <a:off x="628651" y="6451600"/>
            <a:ext cx="387349" cy="103188"/>
          </a:xfrm>
          <a:custGeom>
            <a:avLst/>
            <a:gdLst/>
            <a:ahLst/>
            <a:cxnLst/>
            <a:rect l="l" t="t" r="r" b="b"/>
            <a:pathLst>
              <a:path w="290830" h="103504" extrusionOk="0">
                <a:moveTo>
                  <a:pt x="290436" y="0"/>
                </a:moveTo>
                <a:lnTo>
                  <a:pt x="0" y="0"/>
                </a:lnTo>
                <a:lnTo>
                  <a:pt x="4610" y="7886"/>
                </a:lnTo>
                <a:lnTo>
                  <a:pt x="5651" y="10083"/>
                </a:lnTo>
                <a:lnTo>
                  <a:pt x="20434" y="35607"/>
                </a:lnTo>
                <a:lnTo>
                  <a:pt x="47578" y="66424"/>
                </a:lnTo>
                <a:lnTo>
                  <a:pt x="88942" y="92369"/>
                </a:lnTo>
                <a:lnTo>
                  <a:pt x="146380" y="103276"/>
                </a:lnTo>
                <a:lnTo>
                  <a:pt x="205126" y="91738"/>
                </a:lnTo>
                <a:lnTo>
                  <a:pt x="246568" y="64550"/>
                </a:lnTo>
                <a:lnTo>
                  <a:pt x="272940" y="32853"/>
                </a:lnTo>
                <a:lnTo>
                  <a:pt x="286473" y="7785"/>
                </a:lnTo>
                <a:lnTo>
                  <a:pt x="287197" y="6134"/>
                </a:lnTo>
                <a:lnTo>
                  <a:pt x="290436" y="0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9"/>
          <p:cNvSpPr/>
          <p:nvPr/>
        </p:nvSpPr>
        <p:spPr>
          <a:xfrm>
            <a:off x="651934" y="6372225"/>
            <a:ext cx="65617" cy="57150"/>
          </a:xfrm>
          <a:custGeom>
            <a:avLst/>
            <a:gdLst/>
            <a:ahLst/>
            <a:cxnLst/>
            <a:rect l="l" t="t" r="r" b="b"/>
            <a:pathLst>
              <a:path w="49529" h="57785" extrusionOk="0">
                <a:moveTo>
                  <a:pt x="19380" y="0"/>
                </a:moveTo>
                <a:lnTo>
                  <a:pt x="0" y="0"/>
                </a:lnTo>
                <a:lnTo>
                  <a:pt x="50" y="57607"/>
                </a:lnTo>
                <a:lnTo>
                  <a:pt x="49326" y="57607"/>
                </a:lnTo>
                <a:lnTo>
                  <a:pt x="49326" y="46227"/>
                </a:lnTo>
                <a:lnTo>
                  <a:pt x="19380" y="46215"/>
                </a:lnTo>
                <a:lnTo>
                  <a:pt x="19380" y="0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9"/>
          <p:cNvSpPr/>
          <p:nvPr/>
        </p:nvSpPr>
        <p:spPr>
          <a:xfrm>
            <a:off x="651934" y="6372225"/>
            <a:ext cx="65617" cy="57150"/>
          </a:xfrm>
          <a:custGeom>
            <a:avLst/>
            <a:gdLst/>
            <a:ahLst/>
            <a:cxnLst/>
            <a:rect l="l" t="t" r="r" b="b"/>
            <a:pathLst>
              <a:path w="49529" h="57785" extrusionOk="0">
                <a:moveTo>
                  <a:pt x="50" y="6134"/>
                </a:moveTo>
                <a:lnTo>
                  <a:pt x="0" y="0"/>
                </a:lnTo>
                <a:lnTo>
                  <a:pt x="7150" y="0"/>
                </a:lnTo>
                <a:lnTo>
                  <a:pt x="19380" y="0"/>
                </a:lnTo>
                <a:lnTo>
                  <a:pt x="19380" y="46215"/>
                </a:lnTo>
                <a:lnTo>
                  <a:pt x="42163" y="46215"/>
                </a:lnTo>
                <a:lnTo>
                  <a:pt x="43738" y="46215"/>
                </a:lnTo>
                <a:lnTo>
                  <a:pt x="49326" y="46227"/>
                </a:lnTo>
                <a:lnTo>
                  <a:pt x="49326" y="51003"/>
                </a:lnTo>
                <a:lnTo>
                  <a:pt x="49326" y="57607"/>
                </a:lnTo>
                <a:lnTo>
                  <a:pt x="50" y="57607"/>
                </a:lnTo>
                <a:lnTo>
                  <a:pt x="50" y="6134"/>
                </a:lnTo>
                <a:close/>
              </a:path>
            </a:pathLst>
          </a:custGeom>
          <a:noFill/>
          <a:ln w="9525" cap="flat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9"/>
          <p:cNvSpPr/>
          <p:nvPr/>
        </p:nvSpPr>
        <p:spPr>
          <a:xfrm>
            <a:off x="910167" y="6372225"/>
            <a:ext cx="88900" cy="57150"/>
          </a:xfrm>
          <a:custGeom>
            <a:avLst/>
            <a:gdLst/>
            <a:ahLst/>
            <a:cxnLst/>
            <a:rect l="l" t="t" r="r" b="b"/>
            <a:pathLst>
              <a:path w="67309" h="57785" extrusionOk="0">
                <a:moveTo>
                  <a:pt x="19329" y="0"/>
                </a:moveTo>
                <a:lnTo>
                  <a:pt x="0" y="12"/>
                </a:lnTo>
                <a:lnTo>
                  <a:pt x="0" y="57619"/>
                </a:lnTo>
                <a:lnTo>
                  <a:pt x="19329" y="57619"/>
                </a:lnTo>
                <a:lnTo>
                  <a:pt x="19329" y="31457"/>
                </a:lnTo>
                <a:lnTo>
                  <a:pt x="42184" y="31457"/>
                </a:lnTo>
                <a:lnTo>
                  <a:pt x="37846" y="26835"/>
                </a:lnTo>
                <a:lnTo>
                  <a:pt x="41148" y="23533"/>
                </a:lnTo>
                <a:lnTo>
                  <a:pt x="19329" y="23533"/>
                </a:lnTo>
                <a:lnTo>
                  <a:pt x="19329" y="0"/>
                </a:lnTo>
                <a:close/>
              </a:path>
              <a:path w="67309" h="57785" extrusionOk="0">
                <a:moveTo>
                  <a:pt x="42184" y="31457"/>
                </a:moveTo>
                <a:lnTo>
                  <a:pt x="19545" y="31457"/>
                </a:lnTo>
                <a:lnTo>
                  <a:pt x="42100" y="57619"/>
                </a:lnTo>
                <a:lnTo>
                  <a:pt x="66738" y="57619"/>
                </a:lnTo>
                <a:lnTo>
                  <a:pt x="42184" y="31457"/>
                </a:lnTo>
                <a:close/>
              </a:path>
              <a:path w="67309" h="57785" extrusionOk="0">
                <a:moveTo>
                  <a:pt x="64668" y="12"/>
                </a:moveTo>
                <a:lnTo>
                  <a:pt x="41376" y="12"/>
                </a:lnTo>
                <a:lnTo>
                  <a:pt x="19545" y="23533"/>
                </a:lnTo>
                <a:lnTo>
                  <a:pt x="41148" y="23533"/>
                </a:lnTo>
                <a:lnTo>
                  <a:pt x="64668" y="12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9"/>
          <p:cNvSpPr/>
          <p:nvPr/>
        </p:nvSpPr>
        <p:spPr>
          <a:xfrm>
            <a:off x="910167" y="6372225"/>
            <a:ext cx="88900" cy="57150"/>
          </a:xfrm>
          <a:custGeom>
            <a:avLst/>
            <a:gdLst/>
            <a:ahLst/>
            <a:cxnLst/>
            <a:rect l="l" t="t" r="r" b="b"/>
            <a:pathLst>
              <a:path w="67309" h="57785" extrusionOk="0">
                <a:moveTo>
                  <a:pt x="0" y="51396"/>
                </a:moveTo>
                <a:lnTo>
                  <a:pt x="0" y="12"/>
                </a:lnTo>
                <a:lnTo>
                  <a:pt x="12153" y="12"/>
                </a:lnTo>
                <a:lnTo>
                  <a:pt x="19329" y="0"/>
                </a:lnTo>
                <a:lnTo>
                  <a:pt x="19329" y="6146"/>
                </a:lnTo>
                <a:lnTo>
                  <a:pt x="19329" y="23533"/>
                </a:lnTo>
                <a:lnTo>
                  <a:pt x="19545" y="23533"/>
                </a:lnTo>
                <a:lnTo>
                  <a:pt x="41376" y="12"/>
                </a:lnTo>
                <a:lnTo>
                  <a:pt x="63055" y="12"/>
                </a:lnTo>
                <a:lnTo>
                  <a:pt x="64668" y="12"/>
                </a:lnTo>
                <a:lnTo>
                  <a:pt x="63055" y="1625"/>
                </a:lnTo>
                <a:lnTo>
                  <a:pt x="37846" y="26835"/>
                </a:lnTo>
                <a:lnTo>
                  <a:pt x="65062" y="55829"/>
                </a:lnTo>
                <a:lnTo>
                  <a:pt x="66738" y="57619"/>
                </a:lnTo>
                <a:lnTo>
                  <a:pt x="65074" y="57619"/>
                </a:lnTo>
                <a:lnTo>
                  <a:pt x="42100" y="57619"/>
                </a:lnTo>
                <a:lnTo>
                  <a:pt x="19545" y="31457"/>
                </a:lnTo>
                <a:lnTo>
                  <a:pt x="19329" y="31457"/>
                </a:lnTo>
                <a:lnTo>
                  <a:pt x="19329" y="57619"/>
                </a:lnTo>
                <a:lnTo>
                  <a:pt x="7086" y="57619"/>
                </a:lnTo>
                <a:lnTo>
                  <a:pt x="0" y="57619"/>
                </a:lnTo>
                <a:lnTo>
                  <a:pt x="0" y="51396"/>
                </a:lnTo>
                <a:close/>
              </a:path>
            </a:pathLst>
          </a:custGeom>
          <a:noFill/>
          <a:ln w="9525" cap="flat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9"/>
          <p:cNvSpPr/>
          <p:nvPr/>
        </p:nvSpPr>
        <p:spPr>
          <a:xfrm>
            <a:off x="774701" y="6370639"/>
            <a:ext cx="71967" cy="60325"/>
          </a:xfrm>
          <a:custGeom>
            <a:avLst/>
            <a:gdLst/>
            <a:ahLst/>
            <a:cxnLst/>
            <a:rect l="l" t="t" r="r" b="b"/>
            <a:pathLst>
              <a:path w="54609" h="59689" extrusionOk="0">
                <a:moveTo>
                  <a:pt x="2387" y="44399"/>
                </a:moveTo>
                <a:lnTo>
                  <a:pt x="2311" y="44780"/>
                </a:lnTo>
                <a:lnTo>
                  <a:pt x="762" y="57099"/>
                </a:lnTo>
                <a:lnTo>
                  <a:pt x="7289" y="58432"/>
                </a:lnTo>
                <a:lnTo>
                  <a:pt x="12687" y="59232"/>
                </a:lnTo>
                <a:lnTo>
                  <a:pt x="17881" y="59588"/>
                </a:lnTo>
                <a:lnTo>
                  <a:pt x="22352" y="59588"/>
                </a:lnTo>
                <a:lnTo>
                  <a:pt x="34137" y="58723"/>
                </a:lnTo>
                <a:lnTo>
                  <a:pt x="44353" y="55700"/>
                </a:lnTo>
                <a:lnTo>
                  <a:pt x="51546" y="49874"/>
                </a:lnTo>
                <a:lnTo>
                  <a:pt x="52039" y="48196"/>
                </a:lnTo>
                <a:lnTo>
                  <a:pt x="14351" y="48196"/>
                </a:lnTo>
                <a:lnTo>
                  <a:pt x="7378" y="46545"/>
                </a:lnTo>
                <a:lnTo>
                  <a:pt x="2387" y="44399"/>
                </a:lnTo>
                <a:close/>
              </a:path>
              <a:path w="54609" h="59689" extrusionOk="0">
                <a:moveTo>
                  <a:pt x="35623" y="0"/>
                </a:moveTo>
                <a:lnTo>
                  <a:pt x="31610" y="0"/>
                </a:lnTo>
                <a:lnTo>
                  <a:pt x="20474" y="825"/>
                </a:lnTo>
                <a:lnTo>
                  <a:pt x="10347" y="3630"/>
                </a:lnTo>
                <a:lnTo>
                  <a:pt x="2892" y="9049"/>
                </a:lnTo>
                <a:lnTo>
                  <a:pt x="0" y="17652"/>
                </a:lnTo>
                <a:lnTo>
                  <a:pt x="5359" y="28886"/>
                </a:lnTo>
                <a:lnTo>
                  <a:pt x="17151" y="33961"/>
                </a:lnTo>
                <a:lnTo>
                  <a:pt x="28942" y="37114"/>
                </a:lnTo>
                <a:lnTo>
                  <a:pt x="34302" y="42583"/>
                </a:lnTo>
                <a:lnTo>
                  <a:pt x="34302" y="47205"/>
                </a:lnTo>
                <a:lnTo>
                  <a:pt x="28486" y="48196"/>
                </a:lnTo>
                <a:lnTo>
                  <a:pt x="52039" y="48196"/>
                </a:lnTo>
                <a:lnTo>
                  <a:pt x="54267" y="40601"/>
                </a:lnTo>
                <a:lnTo>
                  <a:pt x="48907" y="29415"/>
                </a:lnTo>
                <a:lnTo>
                  <a:pt x="37115" y="24376"/>
                </a:lnTo>
                <a:lnTo>
                  <a:pt x="25324" y="21487"/>
                </a:lnTo>
                <a:lnTo>
                  <a:pt x="19964" y="16751"/>
                </a:lnTo>
                <a:lnTo>
                  <a:pt x="19964" y="11722"/>
                </a:lnTo>
                <a:lnTo>
                  <a:pt x="28067" y="11379"/>
                </a:lnTo>
                <a:lnTo>
                  <a:pt x="49329" y="11379"/>
                </a:lnTo>
                <a:lnTo>
                  <a:pt x="50355" y="2209"/>
                </a:lnTo>
                <a:lnTo>
                  <a:pt x="43622" y="809"/>
                </a:lnTo>
                <a:lnTo>
                  <a:pt x="39598" y="266"/>
                </a:lnTo>
                <a:lnTo>
                  <a:pt x="35623" y="0"/>
                </a:lnTo>
                <a:close/>
              </a:path>
              <a:path w="54609" h="59689" extrusionOk="0">
                <a:moveTo>
                  <a:pt x="49329" y="11379"/>
                </a:moveTo>
                <a:lnTo>
                  <a:pt x="38379" y="11379"/>
                </a:lnTo>
                <a:lnTo>
                  <a:pt x="43726" y="12153"/>
                </a:lnTo>
                <a:lnTo>
                  <a:pt x="49009" y="14033"/>
                </a:lnTo>
                <a:lnTo>
                  <a:pt x="49329" y="11379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9"/>
          <p:cNvSpPr/>
          <p:nvPr/>
        </p:nvSpPr>
        <p:spPr>
          <a:xfrm>
            <a:off x="774701" y="6370639"/>
            <a:ext cx="71967" cy="60325"/>
          </a:xfrm>
          <a:custGeom>
            <a:avLst/>
            <a:gdLst/>
            <a:ahLst/>
            <a:cxnLst/>
            <a:rect l="l" t="t" r="r" b="b"/>
            <a:pathLst>
              <a:path w="54609" h="59689" extrusionOk="0">
                <a:moveTo>
                  <a:pt x="19964" y="16751"/>
                </a:moveTo>
                <a:lnTo>
                  <a:pt x="19964" y="11722"/>
                </a:lnTo>
                <a:lnTo>
                  <a:pt x="28067" y="11379"/>
                </a:lnTo>
                <a:lnTo>
                  <a:pt x="32956" y="11379"/>
                </a:lnTo>
                <a:lnTo>
                  <a:pt x="38379" y="11379"/>
                </a:lnTo>
                <a:lnTo>
                  <a:pt x="43726" y="12153"/>
                </a:lnTo>
                <a:lnTo>
                  <a:pt x="48653" y="13919"/>
                </a:lnTo>
                <a:lnTo>
                  <a:pt x="49009" y="14033"/>
                </a:lnTo>
                <a:lnTo>
                  <a:pt x="49314" y="11518"/>
                </a:lnTo>
                <a:lnTo>
                  <a:pt x="49669" y="8343"/>
                </a:lnTo>
                <a:lnTo>
                  <a:pt x="50355" y="2209"/>
                </a:lnTo>
                <a:lnTo>
                  <a:pt x="43738" y="825"/>
                </a:lnTo>
                <a:lnTo>
                  <a:pt x="43180" y="749"/>
                </a:lnTo>
                <a:lnTo>
                  <a:pt x="39598" y="266"/>
                </a:lnTo>
                <a:lnTo>
                  <a:pt x="35623" y="0"/>
                </a:lnTo>
                <a:lnTo>
                  <a:pt x="31610" y="0"/>
                </a:lnTo>
                <a:lnTo>
                  <a:pt x="20531" y="809"/>
                </a:lnTo>
                <a:lnTo>
                  <a:pt x="10347" y="3630"/>
                </a:lnTo>
                <a:lnTo>
                  <a:pt x="2892" y="9049"/>
                </a:lnTo>
                <a:lnTo>
                  <a:pt x="0" y="17652"/>
                </a:lnTo>
                <a:lnTo>
                  <a:pt x="5359" y="28886"/>
                </a:lnTo>
                <a:lnTo>
                  <a:pt x="17151" y="33961"/>
                </a:lnTo>
                <a:lnTo>
                  <a:pt x="28942" y="37114"/>
                </a:lnTo>
                <a:lnTo>
                  <a:pt x="34302" y="42583"/>
                </a:lnTo>
                <a:lnTo>
                  <a:pt x="34302" y="47205"/>
                </a:lnTo>
                <a:lnTo>
                  <a:pt x="28486" y="48196"/>
                </a:lnTo>
                <a:lnTo>
                  <a:pt x="22352" y="48196"/>
                </a:lnTo>
                <a:lnTo>
                  <a:pt x="14351" y="48196"/>
                </a:lnTo>
                <a:lnTo>
                  <a:pt x="7378" y="46545"/>
                </a:lnTo>
                <a:lnTo>
                  <a:pt x="2387" y="44399"/>
                </a:lnTo>
                <a:lnTo>
                  <a:pt x="2311" y="44780"/>
                </a:lnTo>
                <a:lnTo>
                  <a:pt x="1536" y="50939"/>
                </a:lnTo>
                <a:lnTo>
                  <a:pt x="762" y="57099"/>
                </a:lnTo>
                <a:lnTo>
                  <a:pt x="7289" y="58432"/>
                </a:lnTo>
                <a:lnTo>
                  <a:pt x="7810" y="58508"/>
                </a:lnTo>
                <a:lnTo>
                  <a:pt x="12687" y="59232"/>
                </a:lnTo>
                <a:lnTo>
                  <a:pt x="17881" y="59588"/>
                </a:lnTo>
                <a:lnTo>
                  <a:pt x="22352" y="59588"/>
                </a:lnTo>
                <a:lnTo>
                  <a:pt x="34137" y="58723"/>
                </a:lnTo>
                <a:lnTo>
                  <a:pt x="44353" y="55700"/>
                </a:lnTo>
                <a:lnTo>
                  <a:pt x="51546" y="49874"/>
                </a:lnTo>
                <a:lnTo>
                  <a:pt x="54267" y="40601"/>
                </a:lnTo>
                <a:lnTo>
                  <a:pt x="48907" y="29415"/>
                </a:lnTo>
                <a:lnTo>
                  <a:pt x="37115" y="24376"/>
                </a:lnTo>
                <a:lnTo>
                  <a:pt x="25324" y="21487"/>
                </a:lnTo>
                <a:lnTo>
                  <a:pt x="19964" y="16751"/>
                </a:lnTo>
                <a:close/>
              </a:path>
            </a:pathLst>
          </a:custGeom>
          <a:noFill/>
          <a:ln w="9525" cap="flat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9"/>
          <p:cNvSpPr txBox="1">
            <a:spLocks noGrp="1"/>
          </p:cNvSpPr>
          <p:nvPr>
            <p:ph type="title"/>
          </p:nvPr>
        </p:nvSpPr>
        <p:spPr>
          <a:xfrm>
            <a:off x="2144185" y="1995488"/>
            <a:ext cx="79036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1"/>
          </p:nvPr>
        </p:nvSpPr>
        <p:spPr>
          <a:xfrm>
            <a:off x="609600" y="1577976"/>
            <a:ext cx="1097280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lysbilde">
  <p:cSld name="Tittellysbilde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subTitle" idx="1"/>
          </p:nvPr>
        </p:nvSpPr>
        <p:spPr>
          <a:xfrm>
            <a:off x="1828800" y="3840480"/>
            <a:ext cx="853440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>
  <p:cSld name="To innholdsdel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1"/>
          <p:cNvSpPr txBox="1">
            <a:spLocks noGrp="1"/>
          </p:cNvSpPr>
          <p:nvPr>
            <p:ph type="title"/>
          </p:nvPr>
        </p:nvSpPr>
        <p:spPr>
          <a:xfrm>
            <a:off x="2144185" y="1995488"/>
            <a:ext cx="79036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1"/>
          </p:nvPr>
        </p:nvSpPr>
        <p:spPr>
          <a:xfrm>
            <a:off x="609600" y="1577340"/>
            <a:ext cx="530352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body" idx="2"/>
          </p:nvPr>
        </p:nvSpPr>
        <p:spPr>
          <a:xfrm>
            <a:off x="6278880" y="1577340"/>
            <a:ext cx="530352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>
  <p:cSld name="Bare titte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title"/>
          </p:nvPr>
        </p:nvSpPr>
        <p:spPr>
          <a:xfrm>
            <a:off x="2144185" y="1995488"/>
            <a:ext cx="79036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2144185" y="1995488"/>
            <a:ext cx="79036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609600" y="1577976"/>
            <a:ext cx="10972800" cy="32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ftr" idx="11"/>
          </p:nvPr>
        </p:nvSpPr>
        <p:spPr>
          <a:xfrm>
            <a:off x="4144434" y="6378575"/>
            <a:ext cx="390313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dt" idx="10"/>
          </p:nvPr>
        </p:nvSpPr>
        <p:spPr>
          <a:xfrm>
            <a:off x="609600" y="6378575"/>
            <a:ext cx="28045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8777818" y="6378576"/>
            <a:ext cx="280458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no-NO" smtClean="0"/>
              <a:pPr/>
              <a:t>‹#›</a:t>
            </a:fld>
            <a:endParaRPr lang="no-NO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amb@lsk.no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liolsen@lsk.no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sk.no/lsk-bredde/for-trener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sk.no/lsk-bredde/for-trenere/trenerveiledere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tball.no/barn-og-ungdom/retningslinjer-for-barne--og-ungdomsfotball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amb@lsk.no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amb@lsk.no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liolsen@lsk.n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gjTyzxOt30?feature=oembed" TargetMode="Externa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smAPdVOSas?feature=oembed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12DA421-151F-AD1A-6019-993266E258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59" name="Google Shape;59;p1"/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800"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1608473" y="4855514"/>
            <a:ext cx="91440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>
              <a:lnSpc>
                <a:spcPct val="150000"/>
              </a:lnSpc>
              <a:buSzPts val="2000"/>
            </a:pPr>
            <a:r>
              <a:rPr lang="nb-NO" sz="2400" dirty="0">
                <a:solidFill>
                  <a:srgbClr val="FFFFFF"/>
                </a:solidFill>
              </a:rPr>
              <a:t>FORELDREMØTE G/J _______</a:t>
            </a:r>
          </a:p>
          <a:p>
            <a:pPr algn="ctr">
              <a:lnSpc>
                <a:spcPct val="150000"/>
              </a:lnSpc>
              <a:buSzPts val="2000"/>
            </a:pPr>
            <a:r>
              <a:rPr lang="nb-NO" sz="2400" dirty="0" err="1">
                <a:solidFill>
                  <a:srgbClr val="FFFFFF"/>
                </a:solidFill>
              </a:rPr>
              <a:t>dd.mm.åå</a:t>
            </a:r>
            <a:endParaRPr lang="nb-NO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A42E2BA9-C090-6ACA-6203-3A958EA7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B000D817-6DD8-C974-945E-4E35EA200831}"/>
              </a:ext>
            </a:extLst>
          </p:cNvPr>
          <p:cNvSpPr txBox="1"/>
          <p:nvPr/>
        </p:nvSpPr>
        <p:spPr>
          <a:xfrm>
            <a:off x="644392" y="1645920"/>
            <a:ext cx="10903216" cy="3976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nb-NO" sz="1700" dirty="0">
                <a:solidFill>
                  <a:schemeClr val="bg1"/>
                </a:solidFill>
              </a:rPr>
              <a:t>Barn (5-12 år) </a:t>
            </a:r>
            <a:r>
              <a:rPr lang="nb-NO" sz="1700" b="1" u="sng" dirty="0">
                <a:solidFill>
                  <a:schemeClr val="bg1"/>
                </a:solidFill>
              </a:rPr>
              <a:t>må</a:t>
            </a:r>
            <a:r>
              <a:rPr lang="nb-NO" sz="1700" dirty="0">
                <a:solidFill>
                  <a:schemeClr val="bg1"/>
                </a:solidFill>
              </a:rPr>
              <a:t> tilhøre én av de fire Lillestrøm-skolene; Kjeller, </a:t>
            </a:r>
            <a:r>
              <a:rPr lang="nb-NO" sz="1700" dirty="0" err="1">
                <a:solidFill>
                  <a:schemeClr val="bg1"/>
                </a:solidFill>
              </a:rPr>
              <a:t>Kjellervolla</a:t>
            </a:r>
            <a:r>
              <a:rPr lang="nb-NO" sz="1700" dirty="0">
                <a:solidFill>
                  <a:schemeClr val="bg1"/>
                </a:solidFill>
              </a:rPr>
              <a:t>, Volla eller </a:t>
            </a:r>
            <a:r>
              <a:rPr lang="nb-NO" sz="1700" dirty="0" err="1">
                <a:solidFill>
                  <a:schemeClr val="bg1"/>
                </a:solidFill>
              </a:rPr>
              <a:t>Vigernes</a:t>
            </a:r>
            <a:r>
              <a:rPr lang="nb-NO" sz="1700" dirty="0">
                <a:solidFill>
                  <a:schemeClr val="bg1"/>
                </a:solidFill>
              </a:rPr>
              <a:t>, for å få spille fotball i klubben. Ved skolebytte skal man bytte til det fotballaget som tilhører den nye skolekretsen. 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Dersom det er spesielle grunner til å bli værende i nåværende klubb, kan det søkes om dispensasjon på særskilt grunnlag. Dette gjøres til Leder Bredde/Barnefotballansvarlig/Breddeutvalget (</a:t>
            </a:r>
            <a:r>
              <a:rPr lang="nb-NO" sz="1700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amb@lsk.no</a:t>
            </a:r>
            <a:r>
              <a:rPr lang="nb-NO" sz="1700" dirty="0">
                <a:solidFill>
                  <a:schemeClr val="bg1"/>
                </a:solidFill>
              </a:rPr>
              <a:t> / </a:t>
            </a:r>
            <a:r>
              <a:rPr lang="nb-NO" sz="1700" u="sng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eliolsen@lsk.no</a:t>
            </a:r>
            <a:r>
              <a:rPr lang="nb-NO" sz="1700" dirty="0">
                <a:solidFill>
                  <a:schemeClr val="bg1"/>
                </a:solidFill>
              </a:rPr>
              <a:t>).</a:t>
            </a:r>
          </a:p>
          <a:p>
            <a:r>
              <a:rPr lang="nb-NO" sz="1700" dirty="0">
                <a:solidFill>
                  <a:schemeClr val="bg1"/>
                </a:solidFill>
              </a:rPr>
              <a:t> </a:t>
            </a:r>
          </a:p>
          <a:p>
            <a:r>
              <a:rPr lang="nb-NO" sz="1700" dirty="0">
                <a:solidFill>
                  <a:schemeClr val="bg1"/>
                </a:solidFill>
              </a:rPr>
              <a:t>Regler om skoletilhørighet skyldes blant annet </a:t>
            </a:r>
            <a:r>
              <a:rPr lang="nb-NO" sz="1700" b="1" dirty="0">
                <a:solidFill>
                  <a:schemeClr val="bg1"/>
                </a:solidFill>
              </a:rPr>
              <a:t>banekapasitet</a:t>
            </a:r>
            <a:r>
              <a:rPr lang="nb-NO" sz="1700" dirty="0">
                <a:solidFill>
                  <a:schemeClr val="bg1"/>
                </a:solidFill>
              </a:rPr>
              <a:t>, </a:t>
            </a:r>
            <a:r>
              <a:rPr lang="nb-NO" sz="1700" b="1" dirty="0">
                <a:solidFill>
                  <a:schemeClr val="bg1"/>
                </a:solidFill>
              </a:rPr>
              <a:t>sterk vekst </a:t>
            </a:r>
            <a:r>
              <a:rPr lang="nb-NO" sz="1700" dirty="0">
                <a:solidFill>
                  <a:schemeClr val="bg1"/>
                </a:solidFill>
              </a:rPr>
              <a:t>i nye kull med tilhørende prognose for vekst i årene fremover, og viktig av alt; </a:t>
            </a:r>
            <a:r>
              <a:rPr lang="nb-NO" sz="1700" b="1" dirty="0">
                <a:solidFill>
                  <a:schemeClr val="bg1"/>
                </a:solidFill>
              </a:rPr>
              <a:t>barn bør spille fotball i sitt nærmiljø</a:t>
            </a:r>
            <a:r>
              <a:rPr lang="nb-NO" sz="17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890AB230-45C9-D17A-1F30-4D13BC54BF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TILHØRIGHET TIL LSK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526432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0DDCFF9C-8238-7D1E-1654-869A9C5EC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54A967D3-3422-4ED3-E2EF-229FE26FEB67}"/>
              </a:ext>
            </a:extLst>
          </p:cNvPr>
          <p:cNvSpPr txBox="1"/>
          <p:nvPr/>
        </p:nvSpPr>
        <p:spPr>
          <a:xfrm>
            <a:off x="1684903" y="1655698"/>
            <a:ext cx="8822194" cy="3546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700" dirty="0">
                <a:solidFill>
                  <a:schemeClr val="bg1"/>
                </a:solidFill>
              </a:rPr>
              <a:t>For deg som er Breddetrener i LSK: </a:t>
            </a:r>
            <a:r>
              <a:rPr lang="nb-NO" sz="1700" dirty="0">
                <a:solidFill>
                  <a:schemeClr val="bg1"/>
                </a:solidFill>
                <a:hlinkClick r:id="rId3"/>
              </a:rPr>
              <a:t>https://www.lsk.no/lsk-bredde/for-trenere</a:t>
            </a:r>
            <a:r>
              <a:rPr lang="nb-NO" sz="1700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700" dirty="0">
                <a:solidFill>
                  <a:schemeClr val="bg1"/>
                </a:solidFill>
              </a:rPr>
              <a:t>Trenerveileder LSK: </a:t>
            </a:r>
            <a:r>
              <a:rPr lang="nb-NO" sz="1700" dirty="0">
                <a:solidFill>
                  <a:schemeClr val="bg1"/>
                </a:solidFill>
                <a:hlinkClick r:id="rId4"/>
              </a:rPr>
              <a:t>https://www.lsk.no/lsk-bredde/for-trenere/trenerveiledere</a:t>
            </a:r>
            <a:r>
              <a:rPr lang="nb-NO" sz="17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B791129B-B5DF-F93A-0E5C-83CA21DD7D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BREDDETRENEREN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73368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7C6A9EA4-35FB-41AA-32A6-A18CF289F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00529661-5EDE-342F-2D6A-A10CACE8B76E}"/>
              </a:ext>
            </a:extLst>
          </p:cNvPr>
          <p:cNvSpPr txBox="1"/>
          <p:nvPr/>
        </p:nvSpPr>
        <p:spPr>
          <a:xfrm>
            <a:off x="2053391" y="1565977"/>
            <a:ext cx="6878853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Oppkjøring vår-høst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Seriespill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Cuper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Ferier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Trenerforum/laglederforum/årgangsansvarligforum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Foreldremøter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Dugnader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Annet sosialt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C8B7835C-C9D2-1A76-D8AF-CC8B3081CF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ÅRSHJUL G/J ______ 2026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65848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23767556-4F5A-40C9-AF69-F96C4FE5F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83C62097-17CD-E4D7-F86D-2A65A2649542}"/>
              </a:ext>
            </a:extLst>
          </p:cNvPr>
          <p:cNvSpPr txBox="1"/>
          <p:nvPr/>
        </p:nvSpPr>
        <p:spPr>
          <a:xfrm>
            <a:off x="1446999" y="1575602"/>
            <a:ext cx="8313018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700" dirty="0">
                <a:solidFill>
                  <a:schemeClr val="bg1"/>
                </a:solidFill>
              </a:rPr>
              <a:t>Sportsplan (deres aldersgruppe)</a:t>
            </a: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endParaRPr lang="nb-NO" sz="1700" dirty="0">
              <a:solidFill>
                <a:schemeClr val="bg1"/>
              </a:solidFill>
            </a:endParaRP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200" dirty="0">
                <a:solidFill>
                  <a:schemeClr val="bg1"/>
                </a:solidFill>
              </a:rPr>
              <a:t>Retningslinjer barnefotball: </a:t>
            </a:r>
            <a:r>
              <a:rPr lang="nb-NO" sz="1200" dirty="0">
                <a:solidFill>
                  <a:schemeClr val="bg1"/>
                </a:solidFill>
                <a:hlinkClick r:id="rId3"/>
              </a:rPr>
              <a:t>https://www.fotball.no/barn-og-ungdom/retningslinjer-for-barne--og-ungdomsfotball/</a:t>
            </a:r>
            <a:r>
              <a:rPr lang="nb-NO" sz="12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3395F3ED-EADD-28A7-64EB-A9B4A2621A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SPORTSLIG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3979272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A20C02AB-218F-0A8B-5F7C-5CB75B33A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18E9EDD1-B1B5-60FD-010B-48652ABBAAB2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Lagskasse pr. </a:t>
            </a:r>
            <a:r>
              <a:rPr lang="nb-NO" sz="1700" dirty="0" err="1">
                <a:solidFill>
                  <a:schemeClr val="bg1"/>
                </a:solidFill>
              </a:rPr>
              <a:t>dd.mm.åå</a:t>
            </a:r>
            <a:r>
              <a:rPr lang="nb-NO" sz="1700" dirty="0">
                <a:solidFill>
                  <a:schemeClr val="bg1"/>
                </a:solidFill>
              </a:rPr>
              <a:t> kr ____________.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Hva skal vi bruke </a:t>
            </a:r>
            <a:r>
              <a:rPr lang="nb-NO" sz="1700" dirty="0" err="1">
                <a:solidFill>
                  <a:schemeClr val="bg1"/>
                </a:solidFill>
              </a:rPr>
              <a:t>lagskassen</a:t>
            </a:r>
            <a:r>
              <a:rPr lang="nb-NO" sz="1700" dirty="0">
                <a:solidFill>
                  <a:schemeClr val="bg1"/>
                </a:solidFill>
              </a:rPr>
              <a:t> til?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3ADE201A-B301-D7A0-CE20-91D2B913A6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ØKONOMI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49139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DF961E40-F0E3-8F59-6AEB-5BA0DB0A3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D72809C5-E955-6D09-8CF1-8587DA2C30D4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39714280-880E-59B1-D655-FD7DE048F4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FORVENTNINGER TIL 2026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97858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3B82284C-68F2-9D95-63A5-C648448BB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1FEF8B0A-51EE-2E56-A0CD-FCBA097EB8D1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Sportslig: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Sosialt: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2459531E-58CA-56FB-7E76-910EC71B6E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MÅL FOR 2026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57518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6106270A-D00C-6BB4-889E-D326B8F2D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181BC023-183B-478B-9862-5BE45C7C4122}"/>
              </a:ext>
            </a:extLst>
          </p:cNvPr>
          <p:cNvSpPr txBox="1"/>
          <p:nvPr/>
        </p:nvSpPr>
        <p:spPr>
          <a:xfrm>
            <a:off x="1288784" y="1507409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nb-NO" sz="1700" dirty="0">
                <a:solidFill>
                  <a:schemeClr val="bg1"/>
                </a:solidFill>
              </a:rPr>
              <a:t>Vårt klubbhus er tilgjengelig for utleie til både store og små arrangementer – </a:t>
            </a:r>
          </a:p>
          <a:p>
            <a:r>
              <a:rPr lang="nb-NO" sz="1700" dirty="0">
                <a:solidFill>
                  <a:schemeClr val="bg1"/>
                </a:solidFill>
              </a:rPr>
              <a:t>bursdager, møter, konfirmasjoner, kurs, jubileer eller andre sosiale sammenkomster.</a:t>
            </a:r>
          </a:p>
          <a:p>
            <a:r>
              <a:rPr lang="nb-NO" sz="1700" dirty="0">
                <a:solidFill>
                  <a:schemeClr val="bg1"/>
                </a:solidFill>
              </a:rPr>
              <a:t> </a:t>
            </a:r>
          </a:p>
          <a:p>
            <a:r>
              <a:rPr lang="nb-NO" sz="1700" b="1" u="sng" dirty="0">
                <a:solidFill>
                  <a:schemeClr val="bg1"/>
                </a:solidFill>
              </a:rPr>
              <a:t>Priser</a:t>
            </a:r>
          </a:p>
          <a:p>
            <a:r>
              <a:rPr lang="nb-NO" sz="1700" dirty="0">
                <a:solidFill>
                  <a:schemeClr val="bg1"/>
                </a:solidFill>
              </a:rPr>
              <a:t>Leie per kveld kr 2 000</a:t>
            </a:r>
          </a:p>
          <a:p>
            <a:r>
              <a:rPr lang="nb-NO" sz="1700" dirty="0">
                <a:solidFill>
                  <a:schemeClr val="bg1"/>
                </a:solidFill>
              </a:rPr>
              <a:t>        Vask kr --- (obligatorisk, adm. booker)</a:t>
            </a:r>
          </a:p>
          <a:p>
            <a:r>
              <a:rPr lang="nb-NO" sz="1700" dirty="0">
                <a:solidFill>
                  <a:schemeClr val="bg1"/>
                </a:solidFill>
              </a:rPr>
              <a:t>Leie per dag kr 5000</a:t>
            </a:r>
            <a:endParaRPr lang="nb-NO" sz="1700" i="1" dirty="0">
              <a:solidFill>
                <a:schemeClr val="bg1"/>
              </a:solidFill>
            </a:endParaRPr>
          </a:p>
          <a:p>
            <a:endParaRPr lang="nb-NO" sz="1700" i="1" dirty="0">
              <a:solidFill>
                <a:schemeClr val="bg1"/>
              </a:solidFill>
            </a:endParaRPr>
          </a:p>
          <a:p>
            <a:r>
              <a:rPr lang="nb-NO" sz="1700" b="1" u="sng" dirty="0">
                <a:solidFill>
                  <a:schemeClr val="bg1"/>
                </a:solidFill>
              </a:rPr>
              <a:t>Slik booker du</a:t>
            </a:r>
          </a:p>
          <a:p>
            <a:r>
              <a:rPr lang="nb-NO" sz="1700" dirty="0">
                <a:solidFill>
                  <a:schemeClr val="bg1"/>
                </a:solidFill>
              </a:rPr>
              <a:t>Send forespørsel med ønsket dato, klokkeslett og type arrangement til:</a:t>
            </a:r>
          </a:p>
          <a:p>
            <a:r>
              <a:rPr lang="nb-NO" sz="1700" dirty="0">
                <a:solidFill>
                  <a:schemeClr val="bg1"/>
                </a:solidFill>
              </a:rPr>
              <a:t>📧 Eline: eliolsen@lsk.no / Anne Margrethe: </a:t>
            </a:r>
            <a:r>
              <a:rPr lang="nb-NO" sz="1700" dirty="0">
                <a:solidFill>
                  <a:schemeClr val="bg1"/>
                </a:solidFill>
                <a:hlinkClick r:id="rId3"/>
              </a:rPr>
              <a:t>amb@lsk.no</a:t>
            </a:r>
            <a:endParaRPr lang="nb-NO" sz="1700" dirty="0">
              <a:solidFill>
                <a:schemeClr val="bg1"/>
              </a:solidFill>
            </a:endParaRP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-----------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Klubbhuset må gjerne brukes til sosiale sammenkomster for lag (gratis), møter eller annet.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213459C5-E898-9EB0-9180-74363C0766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KLUBBHUSET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48902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DF0B7D0B-3646-2E4E-3891-A213335A8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2C4063B7-4C25-4067-F512-8D53E66EDD92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410721EB-A627-36CA-2927-2F2785DAB6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VI GLEDER OSS TIL SESONGEN!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37580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4F6B78D6-44B1-6953-DAAC-20F1AFEFF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E47A4B34-E57A-8C78-812C-8FD3E3D3B053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Årgangsansvarlig: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Lagleder: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Trener: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Leder Bredde</a:t>
            </a:r>
            <a:r>
              <a:rPr lang="nb-NO" sz="1700">
                <a:solidFill>
                  <a:schemeClr val="bg1"/>
                </a:solidFill>
              </a:rPr>
              <a:t>/Ungdom: </a:t>
            </a:r>
            <a:r>
              <a:rPr lang="nb-NO" sz="1700" dirty="0">
                <a:solidFill>
                  <a:schemeClr val="bg1"/>
                </a:solidFill>
              </a:rPr>
              <a:t>Anne Margrethe, </a:t>
            </a:r>
            <a:r>
              <a:rPr lang="nb-NO" sz="1700" dirty="0">
                <a:solidFill>
                  <a:schemeClr val="bg1"/>
                </a:solidFill>
                <a:hlinkClick r:id="rId3"/>
              </a:rPr>
              <a:t>amb@lsk.no</a:t>
            </a:r>
            <a:endParaRPr lang="nb-NO" sz="1700" dirty="0">
              <a:solidFill>
                <a:schemeClr val="bg1"/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Barnefotballansvarlig: Eline, </a:t>
            </a:r>
            <a:r>
              <a:rPr lang="nb-NO" sz="1700" dirty="0">
                <a:solidFill>
                  <a:schemeClr val="bg1"/>
                </a:solidFill>
                <a:hlinkClick r:id="rId4"/>
              </a:rPr>
              <a:t>eliolsen@lsk.no</a:t>
            </a:r>
            <a:r>
              <a:rPr lang="nb-NO" sz="17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BFE5225C-435A-153E-F661-8901148F10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KONTAKTINFORMASJON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7919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>
          <a:extLst>
            <a:ext uri="{FF2B5EF4-FFF2-40B4-BE49-F238E27FC236}">
              <a16:creationId xmlns:a16="http://schemas.microsoft.com/office/drawing/2014/main" id="{21A418FA-10E5-A9F7-B000-3AFA13EE6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6">
            <a:extLst>
              <a:ext uri="{FF2B5EF4-FFF2-40B4-BE49-F238E27FC236}">
                <a16:creationId xmlns:a16="http://schemas.microsoft.com/office/drawing/2014/main" id="{8199C859-FF4E-B370-16D2-78E37995D4D7}"/>
              </a:ext>
            </a:extLst>
          </p:cNvPr>
          <p:cNvSpPr txBox="1"/>
          <p:nvPr/>
        </p:nvSpPr>
        <p:spPr>
          <a:xfrm>
            <a:off x="1961952" y="3573016"/>
            <a:ext cx="8166600" cy="624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algn="ctr">
              <a:lnSpc>
                <a:spcPct val="115714"/>
              </a:lnSpc>
              <a:buSzPts val="3500"/>
            </a:pPr>
            <a:r>
              <a:rPr lang="no-NO" sz="3500">
                <a:solidFill>
                  <a:schemeClr val="lt1"/>
                </a:solidFill>
              </a:rPr>
              <a:t>Spørsmål / kommentarer?</a:t>
            </a:r>
            <a:endParaRPr sz="20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pic>
        <p:nvPicPr>
          <p:cNvPr id="2" name="Media på Internett 3" title="Romerike Sparebank er hovedsponsor av LSK">
            <a:hlinkClick r:id="" action="ppaction://media"/>
            <a:extLst>
              <a:ext uri="{FF2B5EF4-FFF2-40B4-BE49-F238E27FC236}">
                <a16:creationId xmlns:a16="http://schemas.microsoft.com/office/drawing/2014/main" id="{8CC4B9E1-89AE-EFB9-FB76-8322B51DAFA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-15240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87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4DE23390-E010-CB17-0BBF-A7BD27C5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51F84757-EC4C-B6B6-B15C-9757FB593191}"/>
              </a:ext>
            </a:extLst>
          </p:cNvPr>
          <p:cNvSpPr txBox="1"/>
          <p:nvPr/>
        </p:nvSpPr>
        <p:spPr>
          <a:xfrm>
            <a:off x="2619242" y="1617137"/>
            <a:ext cx="6953516" cy="4472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nb-NO" b="1" dirty="0">
                <a:solidFill>
                  <a:schemeClr val="bg1"/>
                </a:solidFill>
              </a:rPr>
              <a:t>Formål LSK</a:t>
            </a:r>
          </a:p>
          <a:p>
            <a:r>
              <a:rPr lang="nb-NO" dirty="0">
                <a:solidFill>
                  <a:schemeClr val="bg1"/>
                </a:solidFill>
              </a:rPr>
              <a:t>Lillestrøm Sportsklubb skal gi et godt fotballtilbud til alle som sokner til klubben, bygget på verdier som utvikler menneske like mye som fotballspilleren.</a:t>
            </a:r>
          </a:p>
          <a:p>
            <a:endParaRPr lang="nb-NO" dirty="0">
              <a:solidFill>
                <a:schemeClr val="bg1"/>
              </a:solidFill>
            </a:endParaRPr>
          </a:p>
          <a:p>
            <a:r>
              <a:rPr lang="nb-NO" b="1" dirty="0">
                <a:solidFill>
                  <a:schemeClr val="bg1"/>
                </a:solidFill>
              </a:rPr>
              <a:t>Visjon LSK</a:t>
            </a:r>
          </a:p>
          <a:p>
            <a:r>
              <a:rPr lang="nb-NO" dirty="0">
                <a:solidFill>
                  <a:schemeClr val="bg1"/>
                </a:solidFill>
              </a:rPr>
              <a:t>Lillestrøm Sportsklubb skal være Romerikes stolthet.</a:t>
            </a:r>
          </a:p>
          <a:p>
            <a:endParaRPr lang="nb-NO" dirty="0">
              <a:solidFill>
                <a:schemeClr val="bg1"/>
              </a:solidFill>
            </a:endParaRPr>
          </a:p>
          <a:p>
            <a:r>
              <a:rPr lang="nb-NO" b="1" dirty="0">
                <a:solidFill>
                  <a:schemeClr val="bg1"/>
                </a:solidFill>
              </a:rPr>
              <a:t>Misjon LSK</a:t>
            </a:r>
          </a:p>
          <a:p>
            <a:r>
              <a:rPr lang="nb-NO" dirty="0">
                <a:solidFill>
                  <a:schemeClr val="bg1"/>
                </a:solidFill>
              </a:rPr>
              <a:t>Skape øyeblikk alle vil være en del av.</a:t>
            </a:r>
          </a:p>
          <a:p>
            <a:endParaRPr lang="nb-NO" b="1" dirty="0">
              <a:solidFill>
                <a:schemeClr val="bg1"/>
              </a:solidFill>
            </a:endParaRPr>
          </a:p>
          <a:p>
            <a:endParaRPr lang="nb-NO" b="1" dirty="0">
              <a:solidFill>
                <a:schemeClr val="bg1"/>
              </a:solidFill>
            </a:endParaRPr>
          </a:p>
          <a:p>
            <a:r>
              <a:rPr lang="nb-NO" b="1" dirty="0">
                <a:solidFill>
                  <a:schemeClr val="bg1"/>
                </a:solidFill>
              </a:rPr>
              <a:t>Mål LSK Bredde</a:t>
            </a:r>
          </a:p>
          <a:p>
            <a:r>
              <a:rPr lang="nb-NO" dirty="0">
                <a:solidFill>
                  <a:schemeClr val="bg1"/>
                </a:solidFill>
              </a:rPr>
              <a:t>Gi et godt fotballtilbud som passer for alle. Skape fotballglede og gode holdninger.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i="1" dirty="0">
                <a:solidFill>
                  <a:schemeClr val="bg1"/>
                </a:solidFill>
              </a:rPr>
              <a:t>Ingen spiller, ansatt, trener, direktør, styremedlem, frivillig eller supporter er større enn LSK. Likevel blir ikke klubbens prestasjoner større enn summen av den enkeltes engasjement, kunnskap, egenskaper og holdninger.</a:t>
            </a:r>
            <a:endParaRPr lang="nb-NO" sz="1700" i="1" dirty="0">
              <a:solidFill>
                <a:schemeClr val="bg1"/>
              </a:solidFill>
            </a:endParaRPr>
          </a:p>
          <a:p>
            <a:pPr>
              <a:spcBef>
                <a:spcPts val="1000"/>
              </a:spcBef>
              <a:buClr>
                <a:schemeClr val="lt1"/>
              </a:buClr>
              <a:buSzPts val="1700"/>
            </a:pPr>
            <a:r>
              <a:rPr lang="nb-NO" sz="1100" i="1" dirty="0">
                <a:solidFill>
                  <a:srgbClr val="FFFF00"/>
                </a:solidFill>
              </a:rPr>
              <a:t>https://www.lsk.no/lsk-bredde/klubbhandbok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C2533440-7A7A-C988-6EE7-3FC3DAA90C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/>
              <a:t>LSK WAY</a:t>
            </a:r>
            <a:endParaRPr sz="3600" dirty="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8521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F4A8FF22-5FB1-4B30-1CD7-2372BE671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AB236F58-4C68-A8B4-7D81-E9D5EA5413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/>
              <a:t>Foreldrestøtte</a:t>
            </a:r>
            <a:endParaRPr sz="3600" dirty="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pic>
        <p:nvPicPr>
          <p:cNvPr id="2" name="Media på Internett 1" title="Hur kan du som vuxen stötta barn som idrottar?">
            <a:hlinkClick r:id="" action="ppaction://media"/>
            <a:extLst>
              <a:ext uri="{FF2B5EF4-FFF2-40B4-BE49-F238E27FC236}">
                <a16:creationId xmlns:a16="http://schemas.microsoft.com/office/drawing/2014/main" id="{1E060AA9-1860-D67C-9217-2C7CA77DB64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351777" y="1579129"/>
            <a:ext cx="7488446" cy="423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70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56296992-B633-FB84-A6E8-1A15C714F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78ABBAF6-4202-FFF8-2DF4-802CF5C0F400}"/>
              </a:ext>
            </a:extLst>
          </p:cNvPr>
          <p:cNvSpPr txBox="1"/>
          <p:nvPr/>
        </p:nvSpPr>
        <p:spPr>
          <a:xfrm>
            <a:off x="2619242" y="1617137"/>
            <a:ext cx="6953516" cy="4472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lang="nb-NO" sz="1100" i="1" dirty="0">
              <a:solidFill>
                <a:srgbClr val="FFFF00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35297EF1-335C-5239-2676-B515D05962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/>
              <a:t>LSK WAY</a:t>
            </a:r>
            <a:endParaRPr sz="3600" dirty="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08008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/>
          <p:cNvSpPr txBox="1"/>
          <p:nvPr/>
        </p:nvSpPr>
        <p:spPr>
          <a:xfrm>
            <a:off x="2619242" y="1536060"/>
            <a:ext cx="69535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Lagsapparat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Treningsavgift/medlemskontingent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 err="1">
                <a:solidFill>
                  <a:schemeClr val="lt1"/>
                </a:solidFill>
              </a:rPr>
              <a:t>Spond</a:t>
            </a:r>
            <a:endParaRPr lang="nb-NO" sz="1700" dirty="0">
              <a:solidFill>
                <a:schemeClr val="lt1"/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Tilhørighet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Breddetreneren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 err="1">
                <a:solidFill>
                  <a:schemeClr val="lt1"/>
                </a:solidFill>
              </a:rPr>
              <a:t>Årshjul</a:t>
            </a:r>
            <a:endParaRPr lang="nb-NO" sz="1700" dirty="0">
              <a:solidFill>
                <a:schemeClr val="lt1"/>
              </a:solidFill>
            </a:endParaRP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Sportslig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Økonomisk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Forventninger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lt1"/>
                </a:solidFill>
              </a:rPr>
              <a:t>Mål</a:t>
            </a:r>
          </a:p>
        </p:txBody>
      </p:sp>
      <p:sp>
        <p:nvSpPr>
          <p:cNvPr id="66" name="Google Shape;66;g29da7b9be6a_0_4"/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/>
              <a:t>AGENDA</a:t>
            </a:r>
            <a:endParaRPr sz="3600" dirty="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0AA7D209-2E51-3BCF-1282-C269A8F6C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C2043A64-9487-9669-2E5F-41C95D83C3FF}"/>
              </a:ext>
            </a:extLst>
          </p:cNvPr>
          <p:cNvSpPr txBox="1"/>
          <p:nvPr/>
        </p:nvSpPr>
        <p:spPr>
          <a:xfrm>
            <a:off x="1570603" y="2059805"/>
            <a:ext cx="9050794" cy="3109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b="1" dirty="0">
                <a:solidFill>
                  <a:schemeClr val="bg1"/>
                </a:solidFill>
              </a:rPr>
              <a:t>Tjenestevei</a:t>
            </a:r>
            <a:r>
              <a:rPr lang="nb-NO" sz="1700" dirty="0">
                <a:solidFill>
                  <a:schemeClr val="bg1"/>
                </a:solidFill>
              </a:rPr>
              <a:t>: Leder Bredde/Barnefotballansvarlig-Årgangsansvarlig-Lagleder-Trener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Årgangsansvarlig: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Lagleder: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Trener:</a:t>
            </a:r>
          </a:p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Andre roller?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A9863229-F395-EC62-68B1-F944E070CA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8550" y="485979"/>
            <a:ext cx="665490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LAGSAPPARATET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0710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C1D29E0B-F5A1-1001-143A-73A4C1668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74E06834-366F-FB5F-17FB-13636682EAFD}"/>
              </a:ext>
            </a:extLst>
          </p:cNvPr>
          <p:cNvSpPr txBox="1"/>
          <p:nvPr/>
        </p:nvSpPr>
        <p:spPr>
          <a:xfrm>
            <a:off x="644392" y="1819656"/>
            <a:ext cx="10903216" cy="365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nb-NO" sz="1700" b="1" dirty="0">
                <a:solidFill>
                  <a:schemeClr val="bg1"/>
                </a:solidFill>
              </a:rPr>
              <a:t>Medlemskontingent </a:t>
            </a:r>
            <a:r>
              <a:rPr lang="nb-NO" sz="1700" dirty="0">
                <a:solidFill>
                  <a:schemeClr val="bg1"/>
                </a:solidFill>
              </a:rPr>
              <a:t>kr 200/år for barn, sendes ut  i starten av hvert år og ved innmelding gjennom året. Denne </a:t>
            </a:r>
            <a:r>
              <a:rPr lang="nb-NO" sz="1700" b="1" u="sng" dirty="0">
                <a:solidFill>
                  <a:schemeClr val="bg1"/>
                </a:solidFill>
              </a:rPr>
              <a:t>må</a:t>
            </a:r>
            <a:r>
              <a:rPr lang="nb-NO" sz="1700" dirty="0">
                <a:solidFill>
                  <a:schemeClr val="bg1"/>
                </a:solidFill>
              </a:rPr>
              <a:t> betales for å kunne delta på treninger.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nb-NO" altLang="nb-NO" sz="1200" i="1" dirty="0">
                <a:solidFill>
                  <a:schemeClr val="bg1"/>
                </a:solidFill>
              </a:rPr>
              <a:t>Barn under 13 år er automatisk dekket av barneidrettsforsikringen fra Norges Idrettsforbund (NIF), så lenge de et registrert medlem –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nb-NO" altLang="nb-NO" sz="1200" i="1" dirty="0">
                <a:solidFill>
                  <a:schemeClr val="bg1"/>
                </a:solidFill>
              </a:rPr>
              <a:t>som man blir ved å betale medlemskontingenten.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nb-NO" altLang="nb-NO" sz="1200" i="1" dirty="0">
              <a:solidFill>
                <a:schemeClr val="bg1"/>
              </a:solidFill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Treningsavgift kr _____ (sett inn for ditt kull) sendes ut ved starten av hvert år og ved innmelding gjennom året. Skal betales i løpet av inneværende år.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Fakturaer sendes ut- og betales i </a:t>
            </a:r>
            <a:r>
              <a:rPr lang="nb-NO" sz="1700" dirty="0" err="1">
                <a:solidFill>
                  <a:schemeClr val="bg1"/>
                </a:solidFill>
              </a:rPr>
              <a:t>Spond</a:t>
            </a:r>
            <a:r>
              <a:rPr lang="nb-NO" sz="1700" dirty="0">
                <a:solidFill>
                  <a:schemeClr val="bg1"/>
                </a:solidFill>
              </a:rPr>
              <a:t>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Trenere og lagledere </a:t>
            </a:r>
            <a:r>
              <a:rPr lang="nb-NO" sz="1700" b="1" u="sng" dirty="0">
                <a:solidFill>
                  <a:schemeClr val="bg1"/>
                </a:solidFill>
              </a:rPr>
              <a:t>må</a:t>
            </a:r>
            <a:r>
              <a:rPr lang="nb-NO" sz="1700" dirty="0">
                <a:solidFill>
                  <a:schemeClr val="bg1"/>
                </a:solidFill>
              </a:rPr>
              <a:t> også være medlemmer i LSK.</a:t>
            </a: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F4B4C8BB-B4BE-BCBE-6798-AB0408D397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TRENINGSAVGIFT/MEDLEMSKONT.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40191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>
          <a:extLst>
            <a:ext uri="{FF2B5EF4-FFF2-40B4-BE49-F238E27FC236}">
              <a16:creationId xmlns:a16="http://schemas.microsoft.com/office/drawing/2014/main" id="{89A6370A-CC32-D094-AE8B-4BEFA60BF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da7b9be6a_0_4">
            <a:extLst>
              <a:ext uri="{FF2B5EF4-FFF2-40B4-BE49-F238E27FC236}">
                <a16:creationId xmlns:a16="http://schemas.microsoft.com/office/drawing/2014/main" id="{E3985C88-C6F5-B3AC-BFEA-DEFB8EF5C970}"/>
              </a:ext>
            </a:extLst>
          </p:cNvPr>
          <p:cNvSpPr txBox="1"/>
          <p:nvPr/>
        </p:nvSpPr>
        <p:spPr>
          <a:xfrm>
            <a:off x="888734" y="1498600"/>
            <a:ext cx="10903216" cy="4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>
              <a:spcBef>
                <a:spcPts val="1000"/>
              </a:spcBef>
              <a:buClr>
                <a:schemeClr val="lt1"/>
              </a:buClr>
              <a:buSzPts val="1700"/>
              <a:buFontTx/>
              <a:buChar char="-"/>
            </a:pPr>
            <a:endParaRPr lang="nb-NO" sz="1700" dirty="0">
              <a:solidFill>
                <a:schemeClr val="bg1"/>
              </a:solidFill>
            </a:endParaRPr>
          </a:p>
        </p:txBody>
      </p:sp>
      <p:sp>
        <p:nvSpPr>
          <p:cNvPr id="66" name="Google Shape;66;g29da7b9be6a_0_4">
            <a:extLst>
              <a:ext uri="{FF2B5EF4-FFF2-40B4-BE49-F238E27FC236}">
                <a16:creationId xmlns:a16="http://schemas.microsoft.com/office/drawing/2014/main" id="{265D9594-595A-28A6-1E67-B558525388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1650" y="485979"/>
            <a:ext cx="11093450" cy="85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>
              <a:lnSpc>
                <a:spcPct val="115714"/>
              </a:lnSpc>
            </a:pPr>
            <a:r>
              <a:rPr lang="nb-NO" sz="4800" dirty="0">
                <a:latin typeface="+mn-lt"/>
                <a:ea typeface="Franklin Gothic"/>
                <a:cs typeface="Franklin Gothic"/>
                <a:sym typeface="Franklin Gothic"/>
              </a:rPr>
              <a:t>SPOND</a:t>
            </a:r>
            <a:endParaRPr sz="3600" dirty="0">
              <a:latin typeface="+mn-lt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70852051-E95C-D522-3D3F-67480BF9FC05}"/>
              </a:ext>
            </a:extLst>
          </p:cNvPr>
          <p:cNvSpPr txBox="1"/>
          <p:nvPr/>
        </p:nvSpPr>
        <p:spPr>
          <a:xfrm>
            <a:off x="2239258" y="2231136"/>
            <a:ext cx="820216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700" dirty="0">
                <a:solidFill>
                  <a:schemeClr val="bg1"/>
                </a:solidFill>
              </a:rPr>
              <a:t>Klubbens organiserings- og kommunikasjonsverktøy. Det er vårt medlemsregister, og det er her det forekommer betalinger for medlemmene.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Lagene bruker </a:t>
            </a:r>
            <a:r>
              <a:rPr lang="nb-NO" sz="1700" dirty="0" err="1">
                <a:solidFill>
                  <a:schemeClr val="bg1"/>
                </a:solidFill>
              </a:rPr>
              <a:t>Spond</a:t>
            </a:r>
            <a:r>
              <a:rPr lang="nb-NO" sz="1700" dirty="0">
                <a:solidFill>
                  <a:schemeClr val="bg1"/>
                </a:solidFill>
              </a:rPr>
              <a:t> til: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Organisering av treninger, kamper og arrangementer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Spilleroversikt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Rolleoversikt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Kommunikasjon</a:t>
            </a:r>
          </a:p>
          <a:p>
            <a:pPr marL="285750" indent="-285750">
              <a:buFontTx/>
              <a:buChar char="-"/>
            </a:pPr>
            <a:r>
              <a:rPr lang="nb-NO" sz="1700" dirty="0">
                <a:solidFill>
                  <a:schemeClr val="bg1"/>
                </a:solidFill>
              </a:rPr>
              <a:t>Kalender og påminnelser</a:t>
            </a:r>
          </a:p>
          <a:p>
            <a:endParaRPr lang="nb-NO" sz="1700" dirty="0">
              <a:solidFill>
                <a:schemeClr val="bg1"/>
              </a:solidFill>
            </a:endParaRPr>
          </a:p>
          <a:p>
            <a:r>
              <a:rPr lang="nb-NO" sz="1700" dirty="0">
                <a:solidFill>
                  <a:schemeClr val="bg1"/>
                </a:solidFill>
              </a:rPr>
              <a:t>Bruk </a:t>
            </a:r>
            <a:r>
              <a:rPr lang="nb-NO" sz="1700" dirty="0" err="1">
                <a:solidFill>
                  <a:schemeClr val="bg1"/>
                </a:solidFill>
              </a:rPr>
              <a:t>Spond</a:t>
            </a:r>
            <a:r>
              <a:rPr lang="nb-NO" sz="1700" dirty="0">
                <a:solidFill>
                  <a:schemeClr val="bg1"/>
                </a:solidFill>
              </a:rPr>
              <a:t> aktivt, slik at alle får samme informasjon samtidig.</a:t>
            </a:r>
          </a:p>
        </p:txBody>
      </p:sp>
    </p:spTree>
    <p:extLst>
      <p:ext uri="{BB962C8B-B14F-4D97-AF65-F5344CB8AC3E}">
        <p14:creationId xmlns:p14="http://schemas.microsoft.com/office/powerpoint/2010/main" val="2591082782"/>
      </p:ext>
    </p:extLst>
  </p:cSld>
  <p:clrMapOvr>
    <a:masterClrMapping/>
  </p:clrMapOvr>
</p:sld>
</file>

<file path=ppt/theme/theme1.xml><?xml version="1.0" encoding="utf-8"?>
<a:theme xmlns:a="http://schemas.openxmlformats.org/drawingml/2006/main" name="mal LSK-UA 2016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94d4d9-ecc1-4d5b-91c2-38e977947ff7">
      <Terms xmlns="http://schemas.microsoft.com/office/infopath/2007/PartnerControls"/>
    </lcf76f155ced4ddcb4097134ff3c332f>
    <TaxCatchAll xmlns="71feda24-1a72-47b8-9714-998ceee646c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A15D38C6EB25E4C91F4AE1D299FC02E" ma:contentTypeVersion="17" ma:contentTypeDescription="Opprett et nytt dokument." ma:contentTypeScope="" ma:versionID="2780644ad6fd2039f67f7d0dfabb462c">
  <xsd:schema xmlns:xsd="http://www.w3.org/2001/XMLSchema" xmlns:xs="http://www.w3.org/2001/XMLSchema" xmlns:p="http://schemas.microsoft.com/office/2006/metadata/properties" xmlns:ns2="ac94d4d9-ecc1-4d5b-91c2-38e977947ff7" xmlns:ns3="71feda24-1a72-47b8-9714-998ceee646c4" targetNamespace="http://schemas.microsoft.com/office/2006/metadata/properties" ma:root="true" ma:fieldsID="b990eedc2f090a0ca93027da49337666" ns2:_="" ns3:_="">
    <xsd:import namespace="ac94d4d9-ecc1-4d5b-91c2-38e977947ff7"/>
    <xsd:import namespace="71feda24-1a72-47b8-9714-998ceee646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94d4d9-ecc1-4d5b-91c2-38e977947f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693b5160-fefa-4d8c-b703-db0f57ebdaa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feda24-1a72-47b8-9714-998ceee646c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e5cd125-c808-435c-bd9e-cb58fc95e061}" ma:internalName="TaxCatchAll" ma:showField="CatchAllData" ma:web="71feda24-1a72-47b8-9714-998ceee646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DE5A3D-D13A-4F2B-84A6-F36118CBE9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34F9A1-0C74-4FB9-BF63-3CDDDD7966A4}">
  <ds:schemaRefs>
    <ds:schemaRef ds:uri="http://schemas.microsoft.com/office/2006/metadata/properties"/>
    <ds:schemaRef ds:uri="http://schemas.microsoft.com/office/infopath/2007/PartnerControls"/>
    <ds:schemaRef ds:uri="ac94d4d9-ecc1-4d5b-91c2-38e977947ff7"/>
    <ds:schemaRef ds:uri="71feda24-1a72-47b8-9714-998ceee646c4"/>
  </ds:schemaRefs>
</ds:datastoreItem>
</file>

<file path=customXml/itemProps3.xml><?xml version="1.0" encoding="utf-8"?>
<ds:datastoreItem xmlns:ds="http://schemas.openxmlformats.org/officeDocument/2006/customXml" ds:itemID="{C53CB20E-09AC-4585-89FB-A8B0081EBF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94d4d9-ecc1-4d5b-91c2-38e977947ff7"/>
    <ds:schemaRef ds:uri="71feda24-1a72-47b8-9714-998ceee646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696</Words>
  <Application>Microsoft Office PowerPoint</Application>
  <PresentationFormat>Widescreen</PresentationFormat>
  <Paragraphs>112</Paragraphs>
  <Slides>19</Slides>
  <Notes>19</Notes>
  <HiddenSlides>0</HiddenSlides>
  <MMClips>2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19</vt:i4>
      </vt:variant>
    </vt:vector>
  </HeadingPairs>
  <TitlesOfParts>
    <vt:vector size="23" baseType="lpstr">
      <vt:lpstr>Calibri</vt:lpstr>
      <vt:lpstr>Franklin Gothic</vt:lpstr>
      <vt:lpstr>Arial</vt:lpstr>
      <vt:lpstr>mal LSK-UA 2016</vt:lpstr>
      <vt:lpstr>PowerPoint-presentasjon</vt:lpstr>
      <vt:lpstr>PowerPoint-presentasjon</vt:lpstr>
      <vt:lpstr>LSK WAY</vt:lpstr>
      <vt:lpstr>Foreldrestøtte</vt:lpstr>
      <vt:lpstr>LSK WAY</vt:lpstr>
      <vt:lpstr>AGENDA</vt:lpstr>
      <vt:lpstr>LAGSAPPARATET</vt:lpstr>
      <vt:lpstr>TRENINGSAVGIFT/MEDLEMSKONT.</vt:lpstr>
      <vt:lpstr>SPOND</vt:lpstr>
      <vt:lpstr>TILHØRIGHET TIL LSK</vt:lpstr>
      <vt:lpstr>BREDDETRENEREN</vt:lpstr>
      <vt:lpstr>ÅRSHJUL G/J ______ 2026</vt:lpstr>
      <vt:lpstr>SPORTSLIG</vt:lpstr>
      <vt:lpstr>ØKONOMI</vt:lpstr>
      <vt:lpstr>FORVENTNINGER TIL 2026</vt:lpstr>
      <vt:lpstr>MÅL FOR 2026</vt:lpstr>
      <vt:lpstr>KLUBBHUSET</vt:lpstr>
      <vt:lpstr>VI GLEDER OSS TIL SESONGEN!</vt:lpstr>
      <vt:lpstr>KONTAKTINFORMASJON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Eline Rødahl  Olsen</cp:lastModifiedBy>
  <cp:revision>18</cp:revision>
  <dcterms:modified xsi:type="dcterms:W3CDTF">2025-10-28T13:23:13Z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0x0101003A15D38C6EB25E4C91F4AE1D299FC02E</vt:lpwstr>
  </property>
  <property fmtid="{D5CDD505-2E9C-101B-9397-08002B2CF9AE}" pid="3" name="MediaServiceImageTags">
    <vt:lpwstr/>
  </property>
</Properties>
</file>